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15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622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91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4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740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70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17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15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635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79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281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1CB8DF-EF66-46AD-B05E-BC715C6E73F0}" type="datetimeFigureOut">
              <a:rPr lang="ru-RU" smtClean="0"/>
              <a:t>15.09.2022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0A42A-9D8F-41E5-82F4-631ED6F83A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582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804863"/>
            <a:ext cx="8020050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796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906463"/>
            <a:ext cx="8831263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0145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днс</cp:lastModifiedBy>
  <cp:revision>2</cp:revision>
  <dcterms:created xsi:type="dcterms:W3CDTF">2022-09-15T18:19:21Z</dcterms:created>
  <dcterms:modified xsi:type="dcterms:W3CDTF">2022-09-15T18:37:55Z</dcterms:modified>
</cp:coreProperties>
</file>