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A78741E-A6C7-41E6-BFE6-42D5DBB38CFB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02AB95CF-CF6F-45EA-A047-99944CBEFEE2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00562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741E-A6C7-41E6-BFE6-42D5DBB38CFB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B95CF-CF6F-45EA-A047-99944CBEF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97776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741E-A6C7-41E6-BFE6-42D5DBB38CFB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B95CF-CF6F-45EA-A047-99944CBEF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10928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741E-A6C7-41E6-BFE6-42D5DBB38CFB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B95CF-CF6F-45EA-A047-99944CBEF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80318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A78741E-A6C7-41E6-BFE6-42D5DBB38CFB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02AB95CF-CF6F-45EA-A047-99944CBEFEE2}" type="slidenum">
              <a:rPr lang="ru-RU" smtClean="0"/>
              <a:t>‹#›</a:t>
            </a:fld>
            <a:endParaRPr lang="ru-RU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86551867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741E-A6C7-41E6-BFE6-42D5DBB38CFB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B95CF-CF6F-45EA-A047-99944CBEF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1173343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741E-A6C7-41E6-BFE6-42D5DBB38CFB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B95CF-CF6F-45EA-A047-99944CBEF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66895747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741E-A6C7-41E6-BFE6-42D5DBB38CFB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B95CF-CF6F-45EA-A047-99944CBEF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8679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8741E-A6C7-41E6-BFE6-42D5DBB38CFB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AB95CF-CF6F-45EA-A047-99944CBEF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5431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6A78741E-A6C7-41E6-BFE6-42D5DBB38CFB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02AB95CF-CF6F-45EA-A047-99944CBEFEE2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40090118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6A78741E-A6C7-41E6-BFE6-42D5DBB38CFB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02AB95CF-CF6F-45EA-A047-99944CBEFE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4904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6A78741E-A6C7-41E6-BFE6-42D5DBB38CFB}" type="datetimeFigureOut">
              <a:rPr lang="ru-RU" smtClean="0"/>
              <a:t>23.09.2025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02AB95CF-CF6F-45EA-A047-99944CBEFEE2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83010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Describing a celebration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78523" y="5979196"/>
            <a:ext cx="10157513" cy="742279"/>
          </a:xfrm>
        </p:spPr>
        <p:txBody>
          <a:bodyPr>
            <a:normAutofit/>
          </a:bodyPr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856774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Listen to the music and  look at the pictures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714" y="3952746"/>
            <a:ext cx="4148971" cy="276736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851" y="3857568"/>
            <a:ext cx="4285243" cy="286254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1816" y="1101930"/>
            <a:ext cx="3967201" cy="264480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82" y="1874517"/>
            <a:ext cx="2913549" cy="2913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7358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194" y="-152400"/>
            <a:ext cx="3410317" cy="73844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43055" y="554182"/>
            <a:ext cx="6400800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A descriptive article describing an event which takes place every year uses present tenses and normally includes</a:t>
            </a:r>
          </a:p>
          <a:p>
            <a:endParaRPr lang="en-GB" sz="2400" dirty="0" smtClean="0"/>
          </a:p>
          <a:p>
            <a:r>
              <a:rPr lang="en-GB" sz="2400" dirty="0" smtClean="0"/>
              <a:t>An introduction – mention the name\type, time, place of the celebration and the reason we celebrate it.</a:t>
            </a:r>
          </a:p>
          <a:p>
            <a:endParaRPr lang="en-GB" sz="2400" dirty="0" smtClean="0"/>
          </a:p>
          <a:p>
            <a:r>
              <a:rPr lang="en-GB" sz="2400" dirty="0" smtClean="0"/>
              <a:t>A main body – describe the activities that happen before the actual event and the actual event, in separate paragraphs.</a:t>
            </a:r>
          </a:p>
          <a:p>
            <a:endParaRPr lang="en-GB" sz="2400" dirty="0" smtClean="0"/>
          </a:p>
          <a:p>
            <a:r>
              <a:rPr lang="en-GB" sz="2400" dirty="0" smtClean="0"/>
              <a:t>A conclusion – describe people’s feelings and any other final comments on the event.</a:t>
            </a:r>
          </a:p>
          <a:p>
            <a:endParaRPr lang="en-GB" dirty="0" smtClean="0"/>
          </a:p>
          <a:p>
            <a:endParaRPr lang="en-GB" dirty="0"/>
          </a:p>
          <a:p>
            <a:endParaRPr lang="en-GB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1344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089" y="928255"/>
            <a:ext cx="5700871" cy="45074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51567" y="0"/>
            <a:ext cx="48523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49760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2539" y="0"/>
            <a:ext cx="655222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04768" y="775855"/>
            <a:ext cx="444086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 smtClean="0"/>
              <a:t>Look at the plan and write the essay describing a celebration</a:t>
            </a:r>
            <a:r>
              <a:rPr lang="en-GB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21598951"/>
      </p:ext>
    </p:extLst>
  </p:cSld>
  <p:clrMapOvr>
    <a:masterClrMapping/>
  </p:clrMapOvr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35</TotalTime>
  <Words>98</Words>
  <Application>Microsoft Office PowerPoint</Application>
  <PresentationFormat>Широкоэкранный</PresentationFormat>
  <Paragraphs>12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10" baseType="lpstr">
      <vt:lpstr>Arial</vt:lpstr>
      <vt:lpstr>Corbel</vt:lpstr>
      <vt:lpstr>Gill Sans MT</vt:lpstr>
      <vt:lpstr>Impact</vt:lpstr>
      <vt:lpstr>Badge</vt:lpstr>
      <vt:lpstr>Describing a celebration </vt:lpstr>
      <vt:lpstr>Listen to the music and  look at the pictures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Describing a celebration</dc:title>
  <dc:creator>Christina Algina</dc:creator>
  <cp:lastModifiedBy>User</cp:lastModifiedBy>
  <cp:revision>6</cp:revision>
  <dcterms:created xsi:type="dcterms:W3CDTF">2021-07-31T17:32:28Z</dcterms:created>
  <dcterms:modified xsi:type="dcterms:W3CDTF">2025-09-23T14:02:06Z</dcterms:modified>
</cp:coreProperties>
</file>