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xlsx" ContentType="application/vnd.openxmlformats-officedocument.spreadsheetml.sheet"/>
  <Default Extension="wav" ContentType="audio/x-wav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32.svg" ContentType="image/svg+xml"/>
  <Override PartName="/ppt/media/image35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2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5" r:id="rId12"/>
    <p:sldId id="264" r:id="rId13"/>
    <p:sldId id="270" r:id="rId14"/>
    <p:sldId id="276" r:id="rId15"/>
    <p:sldId id="277" r:id="rId16"/>
    <p:sldId id="278" r:id="rId17"/>
    <p:sldId id="279" r:id="rId18"/>
    <p:sldId id="266" r:id="rId19"/>
    <p:sldId id="280" r:id="rId20"/>
    <p:sldId id="267" r:id="rId21"/>
    <p:sldId id="268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34710"/>
    <p:restoredTop sz="94660"/>
  </p:normalViewPr>
  <p:slideViewPr>
    <p:cSldViewPr snapToGrid="0" showGuides="1">
      <p:cViewPr varScale="1">
        <p:scale>
          <a:sx n="74" d="100"/>
          <a:sy n="74" d="100"/>
        </p:scale>
        <p:origin x="101" y="446"/>
      </p:cViewPr>
      <p:guideLst>
        <p:guide orient="horz" pos="2119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slideLayouts/_rels/slideLayout1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image" Target="../media/image1.png"/><Relationship Id="rId2" Type="http://schemas.openxmlformats.org/officeDocument/2006/relationships/hyperlink" Target="https://presentation-creation.ru/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image" Target="../media/image1.png"/><Relationship Id="rId2" Type="http://schemas.openxmlformats.org/officeDocument/2006/relationships/hyperlink" Target="https://presentation-creation.ru/" TargetMode="Externa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7" Type="http://schemas.openxmlformats.org/officeDocument/2006/relationships/image" Target="../media/image8.png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7" Type="http://schemas.openxmlformats.org/officeDocument/2006/relationships/image" Target="../media/image8.png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rgbClr val="EEED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225395" y="1125155"/>
            <a:ext cx="5566913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25395" y="3604830"/>
            <a:ext cx="5566913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40E45-6212-41C1-AF31-200AB6D21A29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CE3DD-0825-4DB6-93A0-78846904C5D7}" type="slidenum">
              <a:rPr lang="ru-RU" smtClean="0"/>
            </a:fld>
            <a:endParaRPr lang="ru-RU"/>
          </a:p>
        </p:txBody>
      </p:sp>
      <p:pic>
        <p:nvPicPr>
          <p:cNvPr id="7" name="Рисунок 6">
            <a:hlinkClick r:id="rId2"/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000" y="367393"/>
            <a:ext cx="757762" cy="75776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606" y="1125155"/>
            <a:ext cx="5715000" cy="40100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matchingName="Рисунок с подписью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>
              <a:defRPr/>
            </a:pPr>
            <a:endParaRPr lang="ru-RU" alt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7CE40E45-6212-41C1-AF31-200AB6D21A29}" type="datetime1">
              <a:rPr lang="ru-RU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21CE3DD-0825-4DB6-93A0-78846904C5D7}" type="slidenum">
              <a:rPr lang="ru-RU"/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 matchingName="Заголовок и вертикальный текст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  <a:p>
            <a:pPr lvl="1">
              <a:defRPr/>
            </a:pPr>
            <a:r>
              <a:rPr lang="ru-RU"/>
              <a:t>Второй уровень</a:t>
            </a:r>
            <a:endParaRPr lang="ru-RU"/>
          </a:p>
          <a:p>
            <a:pPr lvl="2">
              <a:defRPr/>
            </a:pPr>
            <a:r>
              <a:rPr lang="ru-RU"/>
              <a:t>Третий уровень</a:t>
            </a:r>
            <a:endParaRPr lang="ru-RU"/>
          </a:p>
          <a:p>
            <a:pPr lvl="3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7CE40E45-6212-41C1-AF31-200AB6D21A29}" type="datetime1">
              <a:rPr lang="ru-RU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21CE3DD-0825-4DB6-93A0-78846904C5D7}" type="slidenum">
              <a:rPr lang="ru-RU"/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matchingName="Вертикальный заголовок и текст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  <a:p>
            <a:pPr lvl="1">
              <a:defRPr/>
            </a:pPr>
            <a:r>
              <a:rPr lang="ru-RU"/>
              <a:t>Второй уровень</a:t>
            </a:r>
            <a:endParaRPr lang="ru-RU"/>
          </a:p>
          <a:p>
            <a:pPr lvl="2">
              <a:defRPr/>
            </a:pPr>
            <a:r>
              <a:rPr lang="ru-RU"/>
              <a:t>Третий уровень</a:t>
            </a:r>
            <a:endParaRPr lang="ru-RU"/>
          </a:p>
          <a:p>
            <a:pPr lvl="3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7CE40E45-6212-41C1-AF31-200AB6D21A29}" type="datetime1">
              <a:rPr lang="ru-RU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21CE3DD-0825-4DB6-93A0-78846904C5D7}" type="slidenum">
              <a:rPr lang="ru-RU"/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matchingName="Title 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212A35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pPr lvl="0">
              <a:defRPr/>
            </a:pPr>
            <a:endParaRPr lang="ru-RU" altLang="en-US"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>
              <a:defRPr/>
            </a:pPr>
            <a:endParaRPr lang="ru-RU" altLang="en-US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>
              <a:defRPr/>
            </a:pPr>
            <a:fld id="{1D8BD707-D9CF-40AE-B4C6-C98DA3205C09}" type="datetime1">
              <a:rPr lang="en-US"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>
              <a:defRPr/>
            </a:pPr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rgbClr val="EEED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225395" y="1125155"/>
            <a:ext cx="5566913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25395" y="3604830"/>
            <a:ext cx="5566913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40E45-6212-41C1-AF31-200AB6D21A29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CE3DD-0825-4DB6-93A0-78846904C5D7}" type="slidenum">
              <a:rPr lang="ru-RU" smtClean="0"/>
            </a:fld>
            <a:endParaRPr lang="ru-RU"/>
          </a:p>
        </p:txBody>
      </p:sp>
      <p:pic>
        <p:nvPicPr>
          <p:cNvPr id="7" name="Рисунок 6">
            <a:hlinkClick r:id="rId2"/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000" y="367393"/>
            <a:ext cx="757762" cy="75776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606" y="1125155"/>
            <a:ext cx="5715000" cy="40100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solidFill>
          <a:srgbClr val="EEED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8977132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ru-RU" dirty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8977132" cy="4351338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  <a:endParaRPr lang="ru-RU" dirty="0"/>
          </a:p>
          <a:p>
            <a:pPr lvl="1"/>
            <a:r>
              <a:rPr lang="ru-RU" dirty="0"/>
              <a:t>Второй уровень</a:t>
            </a:r>
            <a:endParaRPr lang="ru-RU" dirty="0"/>
          </a:p>
          <a:p>
            <a:pPr lvl="2"/>
            <a:r>
              <a:rPr lang="ru-RU" dirty="0"/>
              <a:t>Третий уровень</a:t>
            </a:r>
            <a:endParaRPr lang="ru-RU" dirty="0"/>
          </a:p>
          <a:p>
            <a:pPr lvl="3"/>
            <a:r>
              <a:rPr lang="ru-RU" dirty="0"/>
              <a:t>Четвертый уровень</a:t>
            </a:r>
            <a:endParaRPr lang="ru-RU" dirty="0"/>
          </a:p>
          <a:p>
            <a:pPr lvl="4"/>
            <a:r>
              <a:rPr lang="ru-RU" dirty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40E45-6212-41C1-AF31-200AB6D21A29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CE3DD-0825-4DB6-93A0-78846904C5D7}" type="slidenum">
              <a:rPr lang="ru-RU" smtClean="0"/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9767" y="5013466"/>
            <a:ext cx="842233" cy="116349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968" y="3682291"/>
            <a:ext cx="1637274" cy="13311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6819" y="5737033"/>
            <a:ext cx="1274226" cy="123863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216680">
            <a:off x="9667191" y="541989"/>
            <a:ext cx="946772" cy="120304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7138" y="-132222"/>
            <a:ext cx="1331175" cy="146998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2314" y="2061332"/>
            <a:ext cx="1074906" cy="1366768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4555" y="2254693"/>
            <a:ext cx="806490" cy="11734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bg>
      <p:bgPr>
        <a:solidFill>
          <a:srgbClr val="EEED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8987" y="365125"/>
            <a:ext cx="5257800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ru-RU" dirty="0"/>
              <a:t>Образец заголовка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/>
          </p:nvPr>
        </p:nvSpPr>
        <p:spPr>
          <a:xfrm>
            <a:off x="6559550" y="1898649"/>
            <a:ext cx="5257800" cy="45942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9" name="Рисунок 8"/>
          <p:cNvSpPr>
            <a:spLocks noGrp="1"/>
          </p:cNvSpPr>
          <p:nvPr>
            <p:ph type="pic" sz="quarter" idx="11"/>
          </p:nvPr>
        </p:nvSpPr>
        <p:spPr>
          <a:xfrm>
            <a:off x="231494" y="365124"/>
            <a:ext cx="6096000" cy="2974171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Рисунок 8"/>
          <p:cNvSpPr>
            <a:spLocks noGrp="1"/>
          </p:cNvSpPr>
          <p:nvPr>
            <p:ph type="pic" sz="quarter" idx="12"/>
          </p:nvPr>
        </p:nvSpPr>
        <p:spPr>
          <a:xfrm>
            <a:off x="231494" y="3518705"/>
            <a:ext cx="6096000" cy="2974172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matchingName="Заголовок раздела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 lvl="0"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7CE40E45-6212-41C1-AF31-200AB6D21A29}" type="datetime1">
              <a:rPr lang="ru-RU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21CE3DD-0825-4DB6-93A0-78846904C5D7}" type="slidenum">
              <a:rPr lang="ru-RU"/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matchingName="Два объекта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  <a:p>
            <a:pPr lvl="1">
              <a:defRPr/>
            </a:pPr>
            <a:r>
              <a:rPr lang="ru-RU"/>
              <a:t>Второй уровень</a:t>
            </a:r>
            <a:endParaRPr lang="ru-RU"/>
          </a:p>
          <a:p>
            <a:pPr lvl="2">
              <a:defRPr/>
            </a:pPr>
            <a:r>
              <a:rPr lang="ru-RU"/>
              <a:t>Третий уровень</a:t>
            </a:r>
            <a:endParaRPr lang="ru-RU"/>
          </a:p>
          <a:p>
            <a:pPr lvl="3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  <a:p>
            <a:pPr lvl="1">
              <a:defRPr/>
            </a:pPr>
            <a:r>
              <a:rPr lang="ru-RU"/>
              <a:t>Второй уровень</a:t>
            </a:r>
            <a:endParaRPr lang="ru-RU"/>
          </a:p>
          <a:p>
            <a:pPr lvl="2">
              <a:defRPr/>
            </a:pPr>
            <a:r>
              <a:rPr lang="ru-RU"/>
              <a:t>Третий уровень</a:t>
            </a:r>
            <a:endParaRPr lang="ru-RU"/>
          </a:p>
          <a:p>
            <a:pPr lvl="3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7CE40E45-6212-41C1-AF31-200AB6D21A29}" type="datetime1">
              <a:rPr lang="ru-RU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21CE3DD-0825-4DB6-93A0-78846904C5D7}" type="slidenum">
              <a:rPr lang="ru-RU"/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matchingName="Сравнение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  <a:p>
            <a:pPr lvl="1">
              <a:defRPr/>
            </a:pPr>
            <a:r>
              <a:rPr lang="ru-RU"/>
              <a:t>Второй уровень</a:t>
            </a:r>
            <a:endParaRPr lang="ru-RU"/>
          </a:p>
          <a:p>
            <a:pPr lvl="2">
              <a:defRPr/>
            </a:pPr>
            <a:r>
              <a:rPr lang="ru-RU"/>
              <a:t>Третий уровень</a:t>
            </a:r>
            <a:endParaRPr lang="ru-RU"/>
          </a:p>
          <a:p>
            <a:pPr lvl="3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  <a:p>
            <a:pPr lvl="1">
              <a:defRPr/>
            </a:pPr>
            <a:r>
              <a:rPr lang="ru-RU"/>
              <a:t>Второй уровень</a:t>
            </a:r>
            <a:endParaRPr lang="ru-RU"/>
          </a:p>
          <a:p>
            <a:pPr lvl="2">
              <a:defRPr/>
            </a:pPr>
            <a:r>
              <a:rPr lang="ru-RU"/>
              <a:t>Третий уровень</a:t>
            </a:r>
            <a:endParaRPr lang="ru-RU"/>
          </a:p>
          <a:p>
            <a:pPr lvl="3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7CE40E45-6212-41C1-AF31-200AB6D21A29}" type="datetime1">
              <a:rPr lang="ru-RU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21CE3DD-0825-4DB6-93A0-78846904C5D7}" type="slidenum">
              <a:rPr lang="ru-RU"/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solidFill>
          <a:srgbClr val="EEED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8977132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ru-RU" dirty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8977132" cy="4351338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  <a:endParaRPr lang="ru-RU" dirty="0"/>
          </a:p>
          <a:p>
            <a:pPr lvl="1"/>
            <a:r>
              <a:rPr lang="ru-RU" dirty="0"/>
              <a:t>Второй уровень</a:t>
            </a:r>
            <a:endParaRPr lang="ru-RU" dirty="0"/>
          </a:p>
          <a:p>
            <a:pPr lvl="2"/>
            <a:r>
              <a:rPr lang="ru-RU" dirty="0"/>
              <a:t>Третий уровень</a:t>
            </a:r>
            <a:endParaRPr lang="ru-RU" dirty="0"/>
          </a:p>
          <a:p>
            <a:pPr lvl="3"/>
            <a:r>
              <a:rPr lang="ru-RU" dirty="0"/>
              <a:t>Четвертый уровень</a:t>
            </a:r>
            <a:endParaRPr lang="ru-RU" dirty="0"/>
          </a:p>
          <a:p>
            <a:pPr lvl="4"/>
            <a:r>
              <a:rPr lang="ru-RU" dirty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40E45-6212-41C1-AF31-200AB6D21A29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CE3DD-0825-4DB6-93A0-78846904C5D7}" type="slidenum">
              <a:rPr lang="ru-RU" smtClean="0"/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9767" y="5013466"/>
            <a:ext cx="842233" cy="116349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968" y="3682291"/>
            <a:ext cx="1637274" cy="13311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6819" y="5737033"/>
            <a:ext cx="1274226" cy="123863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216680">
            <a:off x="9667191" y="541989"/>
            <a:ext cx="946772" cy="120304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7138" y="-132222"/>
            <a:ext cx="1331175" cy="146998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2314" y="2061332"/>
            <a:ext cx="1074906" cy="1366768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4555" y="2254693"/>
            <a:ext cx="806490" cy="11734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matchingName="Только заголовок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7CE40E45-6212-41C1-AF31-200AB6D21A29}" type="datetime1">
              <a:rPr lang="ru-RU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21CE3DD-0825-4DB6-93A0-78846904C5D7}" type="slidenum">
              <a:rPr lang="ru-RU"/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matchingName="Пусто">
  <p:cSld name="Пусто">
    <p:bg>
      <p:bgPr>
        <a:solidFill>
          <a:srgbClr val="EEED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7CE40E45-6212-41C1-AF31-200AB6D21A29}" type="datetime1">
              <a:rPr lang="ru-RU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21CE3DD-0825-4DB6-93A0-78846904C5D7}" type="slidenum">
              <a:rPr lang="ru-RU"/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matchingName="Объект с подписью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  <a:p>
            <a:pPr lvl="1">
              <a:defRPr/>
            </a:pPr>
            <a:r>
              <a:rPr lang="ru-RU"/>
              <a:t>Второй уровень</a:t>
            </a:r>
            <a:endParaRPr lang="ru-RU"/>
          </a:p>
          <a:p>
            <a:pPr lvl="2">
              <a:defRPr/>
            </a:pPr>
            <a:r>
              <a:rPr lang="ru-RU"/>
              <a:t>Третий уровень</a:t>
            </a:r>
            <a:endParaRPr lang="ru-RU"/>
          </a:p>
          <a:p>
            <a:pPr lvl="3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7CE40E45-6212-41C1-AF31-200AB6D21A29}" type="datetime1">
              <a:rPr lang="ru-RU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21CE3DD-0825-4DB6-93A0-78846904C5D7}" type="slidenum">
              <a:rPr lang="ru-RU"/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matchingName="Рисунок с подписью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>
              <a:defRPr/>
            </a:pPr>
            <a:endParaRPr lang="ru-RU" alt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7CE40E45-6212-41C1-AF31-200AB6D21A29}" type="datetime1">
              <a:rPr lang="ru-RU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21CE3DD-0825-4DB6-93A0-78846904C5D7}" type="slidenum">
              <a:rPr lang="ru-RU"/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 matchingName="Заголовок и вертикальный текст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  <a:p>
            <a:pPr lvl="1">
              <a:defRPr/>
            </a:pPr>
            <a:r>
              <a:rPr lang="ru-RU"/>
              <a:t>Второй уровень</a:t>
            </a:r>
            <a:endParaRPr lang="ru-RU"/>
          </a:p>
          <a:p>
            <a:pPr lvl="2">
              <a:defRPr/>
            </a:pPr>
            <a:r>
              <a:rPr lang="ru-RU"/>
              <a:t>Третий уровень</a:t>
            </a:r>
            <a:endParaRPr lang="ru-RU"/>
          </a:p>
          <a:p>
            <a:pPr lvl="3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7CE40E45-6212-41C1-AF31-200AB6D21A29}" type="datetime1">
              <a:rPr lang="ru-RU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21CE3DD-0825-4DB6-93A0-78846904C5D7}" type="slidenum">
              <a:rPr lang="ru-RU"/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matchingName="Вертикальный заголовок и текст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  <a:p>
            <a:pPr lvl="1">
              <a:defRPr/>
            </a:pPr>
            <a:r>
              <a:rPr lang="ru-RU"/>
              <a:t>Второй уровень</a:t>
            </a:r>
            <a:endParaRPr lang="ru-RU"/>
          </a:p>
          <a:p>
            <a:pPr lvl="2">
              <a:defRPr/>
            </a:pPr>
            <a:r>
              <a:rPr lang="ru-RU"/>
              <a:t>Третий уровень</a:t>
            </a:r>
            <a:endParaRPr lang="ru-RU"/>
          </a:p>
          <a:p>
            <a:pPr lvl="3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7CE40E45-6212-41C1-AF31-200AB6D21A29}" type="datetime1">
              <a:rPr lang="ru-RU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21CE3DD-0825-4DB6-93A0-78846904C5D7}" type="slidenum">
              <a:rPr lang="ru-RU"/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matchingName="Title 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212A35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pPr lvl="0">
              <a:defRPr/>
            </a:pPr>
            <a:endParaRPr lang="ru-RU" altLang="en-US"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>
              <a:defRPr/>
            </a:pPr>
            <a:endParaRPr lang="ru-RU" altLang="en-US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>
              <a:defRPr/>
            </a:pPr>
            <a:fld id="{1D8BD707-D9CF-40AE-B4C6-C98DA3205C09}" type="datetime1">
              <a:rPr lang="en-US"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>
              <a:defRPr/>
            </a:pPr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bg>
      <p:bgPr>
        <a:solidFill>
          <a:srgbClr val="EEED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8987" y="365125"/>
            <a:ext cx="5257800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ru-RU" dirty="0"/>
              <a:t>Образец заголовка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/>
          </p:nvPr>
        </p:nvSpPr>
        <p:spPr>
          <a:xfrm>
            <a:off x="6559550" y="1898649"/>
            <a:ext cx="5257800" cy="45942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9" name="Рисунок 8"/>
          <p:cNvSpPr>
            <a:spLocks noGrp="1"/>
          </p:cNvSpPr>
          <p:nvPr>
            <p:ph type="pic" sz="quarter" idx="11"/>
          </p:nvPr>
        </p:nvSpPr>
        <p:spPr>
          <a:xfrm>
            <a:off x="231494" y="365124"/>
            <a:ext cx="6096000" cy="2974171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Рисунок 8"/>
          <p:cNvSpPr>
            <a:spLocks noGrp="1"/>
          </p:cNvSpPr>
          <p:nvPr>
            <p:ph type="pic" sz="quarter" idx="12"/>
          </p:nvPr>
        </p:nvSpPr>
        <p:spPr>
          <a:xfrm>
            <a:off x="231494" y="3518705"/>
            <a:ext cx="6096000" cy="2974172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matchingName="Заголовок раздела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 lvl="0"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7CE40E45-6212-41C1-AF31-200AB6D21A29}" type="datetime1">
              <a:rPr lang="ru-RU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21CE3DD-0825-4DB6-93A0-78846904C5D7}" type="slidenum">
              <a:rPr lang="ru-RU"/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matchingName="Два объекта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  <a:p>
            <a:pPr lvl="1">
              <a:defRPr/>
            </a:pPr>
            <a:r>
              <a:rPr lang="ru-RU"/>
              <a:t>Второй уровень</a:t>
            </a:r>
            <a:endParaRPr lang="ru-RU"/>
          </a:p>
          <a:p>
            <a:pPr lvl="2">
              <a:defRPr/>
            </a:pPr>
            <a:r>
              <a:rPr lang="ru-RU"/>
              <a:t>Третий уровень</a:t>
            </a:r>
            <a:endParaRPr lang="ru-RU"/>
          </a:p>
          <a:p>
            <a:pPr lvl="3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  <a:p>
            <a:pPr lvl="1">
              <a:defRPr/>
            </a:pPr>
            <a:r>
              <a:rPr lang="ru-RU"/>
              <a:t>Второй уровень</a:t>
            </a:r>
            <a:endParaRPr lang="ru-RU"/>
          </a:p>
          <a:p>
            <a:pPr lvl="2">
              <a:defRPr/>
            </a:pPr>
            <a:r>
              <a:rPr lang="ru-RU"/>
              <a:t>Третий уровень</a:t>
            </a:r>
            <a:endParaRPr lang="ru-RU"/>
          </a:p>
          <a:p>
            <a:pPr lvl="3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7CE40E45-6212-41C1-AF31-200AB6D21A29}" type="datetime1">
              <a:rPr lang="ru-RU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21CE3DD-0825-4DB6-93A0-78846904C5D7}" type="slidenum">
              <a:rPr lang="ru-RU"/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matchingName="Сравнение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  <a:p>
            <a:pPr lvl="1">
              <a:defRPr/>
            </a:pPr>
            <a:r>
              <a:rPr lang="ru-RU"/>
              <a:t>Второй уровень</a:t>
            </a:r>
            <a:endParaRPr lang="ru-RU"/>
          </a:p>
          <a:p>
            <a:pPr lvl="2">
              <a:defRPr/>
            </a:pPr>
            <a:r>
              <a:rPr lang="ru-RU"/>
              <a:t>Третий уровень</a:t>
            </a:r>
            <a:endParaRPr lang="ru-RU"/>
          </a:p>
          <a:p>
            <a:pPr lvl="3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  <a:p>
            <a:pPr lvl="1">
              <a:defRPr/>
            </a:pPr>
            <a:r>
              <a:rPr lang="ru-RU"/>
              <a:t>Второй уровень</a:t>
            </a:r>
            <a:endParaRPr lang="ru-RU"/>
          </a:p>
          <a:p>
            <a:pPr lvl="2">
              <a:defRPr/>
            </a:pPr>
            <a:r>
              <a:rPr lang="ru-RU"/>
              <a:t>Третий уровень</a:t>
            </a:r>
            <a:endParaRPr lang="ru-RU"/>
          </a:p>
          <a:p>
            <a:pPr lvl="3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7CE40E45-6212-41C1-AF31-200AB6D21A29}" type="datetime1">
              <a:rPr lang="ru-RU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21CE3DD-0825-4DB6-93A0-78846904C5D7}" type="slidenum">
              <a:rPr lang="ru-RU"/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matchingName="Только заголовок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7CE40E45-6212-41C1-AF31-200AB6D21A29}" type="datetime1">
              <a:rPr lang="ru-RU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21CE3DD-0825-4DB6-93A0-78846904C5D7}" type="slidenum">
              <a:rPr lang="ru-RU"/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matchingName="Пусто">
  <p:cSld name="Пусто">
    <p:bg>
      <p:bgPr>
        <a:solidFill>
          <a:srgbClr val="EEED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7CE40E45-6212-41C1-AF31-200AB6D21A29}" type="datetime1">
              <a:rPr lang="ru-RU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21CE3DD-0825-4DB6-93A0-78846904C5D7}" type="slidenum">
              <a:rPr lang="ru-RU"/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matchingName="Объект с подписью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  <a:p>
            <a:pPr lvl="1">
              <a:defRPr/>
            </a:pPr>
            <a:r>
              <a:rPr lang="ru-RU"/>
              <a:t>Второй уровень</a:t>
            </a:r>
            <a:endParaRPr lang="ru-RU"/>
          </a:p>
          <a:p>
            <a:pPr lvl="2">
              <a:defRPr/>
            </a:pPr>
            <a:r>
              <a:rPr lang="ru-RU"/>
              <a:t>Третий уровень</a:t>
            </a:r>
            <a:endParaRPr lang="ru-RU"/>
          </a:p>
          <a:p>
            <a:pPr lvl="3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7CE40E45-6212-41C1-AF31-200AB6D21A29}" type="datetime1">
              <a:rPr lang="ru-RU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21CE3DD-0825-4DB6-93A0-78846904C5D7}" type="slidenum">
              <a:rPr lang="ru-RU"/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2.xml"/><Relationship Id="rId8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0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4" Type="http://schemas.openxmlformats.org/officeDocument/2006/relationships/theme" Target="../theme/theme2.xml"/><Relationship Id="rId13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pPr lvl="0"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  <a:p>
            <a:pPr lvl="1">
              <a:defRPr/>
            </a:pPr>
            <a:r>
              <a:rPr lang="ru-RU"/>
              <a:t>Второй уровень</a:t>
            </a:r>
            <a:endParaRPr lang="ru-RU"/>
          </a:p>
          <a:p>
            <a:pPr lvl="2">
              <a:defRPr/>
            </a:pPr>
            <a:r>
              <a:rPr lang="ru-RU"/>
              <a:t>Третий уровень</a:t>
            </a:r>
            <a:endParaRPr lang="ru-RU"/>
          </a:p>
          <a:p>
            <a:pPr lvl="3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>
              <a:defRPr/>
            </a:pPr>
            <a:fld id="{7CE40E45-6212-41C1-AF31-200AB6D21A29}" type="datetime1">
              <a:rPr lang="ru-RU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>
              <a:defRPr/>
            </a:pPr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>
              <a:defRPr/>
            </a:pPr>
            <a:fld id="{A21CE3DD-0825-4DB6-93A0-78846904C5D7}" type="slidenum">
              <a:rPr lang="ru-RU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pPr lvl="0"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  <a:p>
            <a:pPr lvl="1">
              <a:defRPr/>
            </a:pPr>
            <a:r>
              <a:rPr lang="ru-RU"/>
              <a:t>Второй уровень</a:t>
            </a:r>
            <a:endParaRPr lang="ru-RU"/>
          </a:p>
          <a:p>
            <a:pPr lvl="2">
              <a:defRPr/>
            </a:pPr>
            <a:r>
              <a:rPr lang="ru-RU"/>
              <a:t>Третий уровень</a:t>
            </a:r>
            <a:endParaRPr lang="ru-RU"/>
          </a:p>
          <a:p>
            <a:pPr lvl="3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>
              <a:defRPr/>
            </a:pPr>
            <a:fld id="{7CE40E45-6212-41C1-AF31-200AB6D21A29}" type="datetime1">
              <a:rPr lang="ru-RU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>
              <a:defRPr/>
            </a:pPr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>
              <a:defRPr/>
            </a:pPr>
            <a:fld id="{A21CE3DD-0825-4DB6-93A0-78846904C5D7}" type="slidenum">
              <a:rPr lang="ru-RU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tags" Target="../tags/tag1.xml"/><Relationship Id="rId4" Type="http://schemas.openxmlformats.org/officeDocument/2006/relationships/image" Target="../media/image33.png"/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" Target="slide11.xml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4.xml"/><Relationship Id="rId5" Type="http://schemas.openxmlformats.org/officeDocument/2006/relationships/audio" Target="../media/audio1.wav"/><Relationship Id="rId4" Type="http://schemas.openxmlformats.org/officeDocument/2006/relationships/tags" Target="../tags/tag2.xml"/><Relationship Id="rId3" Type="http://schemas.openxmlformats.org/officeDocument/2006/relationships/image" Target="../media/image33.png"/><Relationship Id="rId2" Type="http://schemas.openxmlformats.org/officeDocument/2006/relationships/image" Target="../media/image35.svg"/><Relationship Id="rId1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4.xml"/><Relationship Id="rId5" Type="http://schemas.openxmlformats.org/officeDocument/2006/relationships/audio" Target="../media/audio1.wav"/><Relationship Id="rId4" Type="http://schemas.openxmlformats.org/officeDocument/2006/relationships/tags" Target="../tags/tag3.xml"/><Relationship Id="rId3" Type="http://schemas.openxmlformats.org/officeDocument/2006/relationships/image" Target="../media/image33.png"/><Relationship Id="rId2" Type="http://schemas.openxmlformats.org/officeDocument/2006/relationships/image" Target="../media/image35.svg"/><Relationship Id="rId1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4.xml"/><Relationship Id="rId5" Type="http://schemas.openxmlformats.org/officeDocument/2006/relationships/audio" Target="../media/audio1.wav"/><Relationship Id="rId4" Type="http://schemas.openxmlformats.org/officeDocument/2006/relationships/tags" Target="../tags/tag4.xml"/><Relationship Id="rId3" Type="http://schemas.openxmlformats.org/officeDocument/2006/relationships/image" Target="../media/image33.png"/><Relationship Id="rId2" Type="http://schemas.openxmlformats.org/officeDocument/2006/relationships/image" Target="../media/image35.svg"/><Relationship Id="rId1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4.xml"/><Relationship Id="rId5" Type="http://schemas.openxmlformats.org/officeDocument/2006/relationships/audio" Target="../media/audio1.wav"/><Relationship Id="rId4" Type="http://schemas.openxmlformats.org/officeDocument/2006/relationships/tags" Target="../tags/tag5.xml"/><Relationship Id="rId3" Type="http://schemas.openxmlformats.org/officeDocument/2006/relationships/image" Target="../media/image33.png"/><Relationship Id="rId2" Type="http://schemas.openxmlformats.org/officeDocument/2006/relationships/image" Target="../media/image35.svg"/><Relationship Id="rId1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5.xml"/><Relationship Id="rId1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8.xml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1.png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2.png"/><Relationship Id="rId2" Type="http://schemas.microsoft.com/office/2007/relationships/media" Target="file:///D:\2%20MODULE\2%20Minute%20Timer.mp4" TargetMode="External"/><Relationship Id="rId1" Type="http://schemas.openxmlformats.org/officeDocument/2006/relationships/video" Target="file:///D:\2%20MODULE\2%20Minute%20Timer.mp4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vmlDrawing" Target="../drawings/vmlDrawing1.vml"/><Relationship Id="rId8" Type="http://schemas.openxmlformats.org/officeDocument/2006/relationships/slideLayout" Target="../slideLayouts/slideLayout13.xml"/><Relationship Id="rId7" Type="http://schemas.openxmlformats.org/officeDocument/2006/relationships/image" Target="../media/image29.png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emf"/><Relationship Id="rId3" Type="http://schemas.openxmlformats.org/officeDocument/2006/relationships/package" Target="../embeddings/Workbook1.xlsx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2982" y="279537"/>
            <a:ext cx="8977132" cy="4351338"/>
          </a:xfrm>
        </p:spPr>
        <p:txBody>
          <a:bodyPr/>
          <a:lstStyle/>
          <a:p>
            <a:pPr algn="ctr">
              <a:buNone/>
              <a:defRPr/>
            </a:pPr>
            <a:r>
              <a:rPr lang="en-US" altLang="ru-RU" sz="3600" b="1">
                <a:solidFill>
                  <a:schemeClr val="accent1">
                    <a:lumMod val="50000"/>
                  </a:schemeClr>
                </a:solidFill>
                <a:latin typeface="Calibri Light" panose="020F0302020204030204"/>
                <a:cs typeface="Calibri Light" panose="020F0302020204030204"/>
              </a:rPr>
              <a:t>The 6th of November</a:t>
            </a:r>
            <a:endParaRPr lang="en-US" altLang="ru-RU" sz="3600" b="1">
              <a:solidFill>
                <a:schemeClr val="accent1">
                  <a:lumMod val="50000"/>
                </a:schemeClr>
              </a:solidFill>
              <a:latin typeface="Calibri Light" panose="020F0302020204030204"/>
              <a:cs typeface="Calibri Light" panose="020F0302020204030204"/>
            </a:endParaRPr>
          </a:p>
          <a:p>
            <a:pPr algn="ctr">
              <a:buNone/>
              <a:defRPr/>
            </a:pPr>
            <a:r>
              <a:rPr lang="en-US" altLang="ru-RU" sz="3600" b="1">
                <a:solidFill>
                  <a:schemeClr val="accent1">
                    <a:lumMod val="50000"/>
                  </a:schemeClr>
                </a:solidFill>
                <a:latin typeface="Calibri Light" panose="020F0302020204030204"/>
                <a:cs typeface="Calibri Light" panose="020F0302020204030204"/>
              </a:rPr>
              <a:t>Class work</a:t>
            </a:r>
            <a:endParaRPr lang="en-US" altLang="ru-RU" sz="3600" b="1">
              <a:solidFill>
                <a:schemeClr val="accent1">
                  <a:lumMod val="50000"/>
                </a:schemeClr>
              </a:solidFill>
              <a:latin typeface="Calibri Light" panose="020F0302020204030204"/>
              <a:cs typeface="Calibri Light" panose="020F0302020204030204"/>
            </a:endParaRPr>
          </a:p>
          <a:p>
            <a:pPr algn="ctr">
              <a:buNone/>
              <a:defRPr/>
            </a:pPr>
            <a:endParaRPr lang="en-US" altLang="ru-RU" sz="3600" b="1">
              <a:solidFill>
                <a:schemeClr val="accent1">
                  <a:lumMod val="50000"/>
                </a:schemeClr>
              </a:solidFill>
              <a:latin typeface="Calibri Light" panose="020F0302020204030204"/>
              <a:cs typeface="Calibri Light" panose="020F0302020204030204"/>
            </a:endParaRP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 rotWithShape="1">
          <a:blip r:embed="rId1"/>
          <a:stretch>
            <a:fillRect/>
          </a:stretch>
        </p:blipFill>
        <p:spPr>
          <a:xfrm>
            <a:off x="1430131" y="2007634"/>
            <a:ext cx="7316305" cy="433359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8977132" cy="1138514"/>
          </a:xfrm>
        </p:spPr>
        <p:txBody>
          <a:bodyPr/>
          <a:lstStyle/>
          <a:p>
            <a:pPr lvl="0" algn="ctr">
              <a:defRPr/>
            </a:pPr>
            <a:r>
              <a:rPr lang="en-US" altLang="ru-RU" sz="4000">
                <a:solidFill>
                  <a:schemeClr val="tx2"/>
                </a:solidFill>
              </a:rPr>
              <a:t>“The lab session: see the factors in action”</a:t>
            </a:r>
            <a:endParaRPr lang="en-US" altLang="ru-RU" sz="4000">
              <a:solidFill>
                <a:schemeClr val="tx2"/>
              </a:solidFill>
            </a:endParaRP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1809750" y="2098316"/>
            <a:ext cx="243840" cy="366754"/>
          </a:xfrm>
          <a:prstGeom prst="rect">
            <a:avLst/>
          </a:prstGeom>
        </p:spPr>
        <p:txBody>
          <a:bodyPr wrap="none">
            <a:spAutoFit/>
          </a:bodyPr>
          <a:p>
            <a:pPr>
              <a:defRPr/>
            </a:pPr>
            <a:endParaRPr lang="en-US" altLang="ru-RU"/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815836" y="2110684"/>
            <a:ext cx="2567609" cy="363911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/>
            </a:pPr>
            <a:endParaRPr lang="en-US" altLang="ru-RU"/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 rotWithShape="1">
          <a:blip r:embed="rId1"/>
          <a:stretch>
            <a:fillRect/>
          </a:stretch>
        </p:blipFill>
        <p:spPr>
          <a:xfrm>
            <a:off x="4033879" y="3616738"/>
            <a:ext cx="2062121" cy="1653761"/>
          </a:xfrm>
          <a:prstGeom prst="rect">
            <a:avLst/>
          </a:prstGeom>
        </p:spPr>
      </p:pic>
      <p:sp>
        <p:nvSpPr>
          <p:cNvPr id="8" name="Текстовое поле 7"/>
          <p:cNvSpPr txBox="1"/>
          <p:nvPr/>
        </p:nvSpPr>
        <p:spPr>
          <a:xfrm>
            <a:off x="5937250" y="2000249"/>
            <a:ext cx="2388152" cy="360046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/>
            </a:pPr>
            <a:endParaRPr lang="en-US" altLang="ru-RU"/>
          </a:p>
        </p:txBody>
      </p:sp>
      <p:sp>
        <p:nvSpPr>
          <p:cNvPr id="10" name="Овал 9"/>
          <p:cNvSpPr/>
          <p:nvPr/>
        </p:nvSpPr>
        <p:spPr>
          <a:xfrm>
            <a:off x="1782141" y="2469598"/>
            <a:ext cx="2029238" cy="191880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p>
            <a:pPr algn="ctr">
              <a:defRPr/>
            </a:pPr>
            <a:endParaRPr lang="ru-RU" altLang="en-US"/>
          </a:p>
        </p:txBody>
      </p:sp>
      <p:sp>
        <p:nvSpPr>
          <p:cNvPr id="11" name="Овал 10"/>
          <p:cNvSpPr/>
          <p:nvPr/>
        </p:nvSpPr>
        <p:spPr>
          <a:xfrm>
            <a:off x="3880800" y="1047600"/>
            <a:ext cx="2030400" cy="19188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endParaRPr lang="ru-RU" altLang="en-US"/>
          </a:p>
        </p:txBody>
      </p:sp>
      <p:sp>
        <p:nvSpPr>
          <p:cNvPr id="12" name="Овал 11"/>
          <p:cNvSpPr/>
          <p:nvPr/>
        </p:nvSpPr>
        <p:spPr>
          <a:xfrm>
            <a:off x="6399695" y="4773541"/>
            <a:ext cx="2029238" cy="191880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endParaRPr lang="ru-RU" altLang="en-US"/>
          </a:p>
        </p:txBody>
      </p:sp>
      <p:sp>
        <p:nvSpPr>
          <p:cNvPr id="13" name="Овал 12"/>
          <p:cNvSpPr/>
          <p:nvPr/>
        </p:nvSpPr>
        <p:spPr>
          <a:xfrm>
            <a:off x="2018472" y="4773543"/>
            <a:ext cx="2029238" cy="191880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endParaRPr lang="ru-RU" altLang="en-US"/>
          </a:p>
        </p:txBody>
      </p:sp>
      <p:sp>
        <p:nvSpPr>
          <p:cNvPr id="14" name="Овал 13"/>
          <p:cNvSpPr/>
          <p:nvPr/>
        </p:nvSpPr>
        <p:spPr>
          <a:xfrm>
            <a:off x="6316869" y="2469598"/>
            <a:ext cx="2029238" cy="191880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endParaRPr lang="ru-RU" altLang="en-US"/>
          </a:p>
        </p:txBody>
      </p:sp>
      <p:cxnSp>
        <p:nvCxnSpPr>
          <p:cNvPr id="15" name="Прямое соединение 14"/>
          <p:cNvCxnSpPr>
            <a:stCxn id="10" idx="7"/>
          </p:cNvCxnSpPr>
          <p:nvPr/>
        </p:nvCxnSpPr>
        <p:spPr>
          <a:xfrm flipV="1">
            <a:off x="3514205" y="2469597"/>
            <a:ext cx="435218" cy="2810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ое соединение 15"/>
          <p:cNvCxnSpPr>
            <a:endCxn id="14" idx="1"/>
          </p:cNvCxnSpPr>
          <p:nvPr/>
        </p:nvCxnSpPr>
        <p:spPr>
          <a:xfrm>
            <a:off x="5868227" y="2414380"/>
            <a:ext cx="745817" cy="3362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ое соединение 16"/>
          <p:cNvCxnSpPr>
            <a:endCxn id="12" idx="0"/>
          </p:cNvCxnSpPr>
          <p:nvPr/>
        </p:nvCxnSpPr>
        <p:spPr>
          <a:xfrm rot="5400000">
            <a:off x="7242450" y="4560263"/>
            <a:ext cx="385143" cy="414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ое соединение 17"/>
          <p:cNvCxnSpPr/>
          <p:nvPr/>
        </p:nvCxnSpPr>
        <p:spPr>
          <a:xfrm rot="10800000">
            <a:off x="3935619" y="6182966"/>
            <a:ext cx="2526194" cy="138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ое соединение 18"/>
          <p:cNvCxnSpPr>
            <a:stCxn id="13" idx="0"/>
            <a:endCxn id="10" idx="4"/>
          </p:cNvCxnSpPr>
          <p:nvPr/>
        </p:nvCxnSpPr>
        <p:spPr>
          <a:xfrm rot="16200000" flipV="1">
            <a:off x="2722353" y="4462810"/>
            <a:ext cx="385146" cy="2363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Текстовое поле 19"/>
          <p:cNvSpPr txBox="1"/>
          <p:nvPr/>
        </p:nvSpPr>
        <p:spPr>
          <a:xfrm>
            <a:off x="4727657" y="385141"/>
            <a:ext cx="231057" cy="365429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/>
            </a:pPr>
            <a:endParaRPr lang="ru-RU" altLang="en-US"/>
          </a:p>
        </p:txBody>
      </p:sp>
      <p:sp>
        <p:nvSpPr>
          <p:cNvPr id="21" name="Текстовое поле 20"/>
          <p:cNvSpPr txBox="1"/>
          <p:nvPr/>
        </p:nvSpPr>
        <p:spPr>
          <a:xfrm>
            <a:off x="4128880" y="1668945"/>
            <a:ext cx="1725543" cy="519900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/>
            </a:pPr>
            <a:r>
              <a:rPr lang="en-US" altLang="ru-RU" sz="2800" b="1">
                <a:solidFill>
                  <a:schemeClr val="tx2"/>
                </a:solidFill>
                <a:latin typeface="Calibri Light" panose="020F0302020204030204"/>
                <a:cs typeface="Calibri Light" panose="020F0302020204030204"/>
              </a:rPr>
              <a:t>Station 1</a:t>
            </a:r>
            <a:endParaRPr lang="en-US" altLang="ru-RU" sz="2800" b="1">
              <a:solidFill>
                <a:schemeClr val="tx2"/>
              </a:solidFill>
              <a:latin typeface="Calibri Light" panose="020F0302020204030204"/>
              <a:cs typeface="Calibri Light" panose="020F0302020204030204"/>
            </a:endParaRPr>
          </a:p>
        </p:txBody>
      </p:sp>
      <p:sp>
        <p:nvSpPr>
          <p:cNvPr id="22" name="Текстовое поле 21"/>
          <p:cNvSpPr txBox="1"/>
          <p:nvPr/>
        </p:nvSpPr>
        <p:spPr>
          <a:xfrm>
            <a:off x="6600411" y="3171735"/>
            <a:ext cx="1463260" cy="514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ru-RU" sz="2800" b="1">
                <a:solidFill>
                  <a:schemeClr val="tx2"/>
                </a:solidFill>
                <a:latin typeface="Calibri Light" panose="020F0302020204030204"/>
                <a:cs typeface="Calibri Light" panose="020F0302020204030204"/>
              </a:rPr>
              <a:t>Station 2</a:t>
            </a:r>
            <a:endParaRPr lang="en-US" altLang="ru-RU" sz="2800" b="1">
              <a:solidFill>
                <a:schemeClr val="tx2"/>
              </a:solidFill>
              <a:latin typeface="Calibri Light" panose="020F0302020204030204"/>
              <a:cs typeface="Calibri Light" panose="020F0302020204030204"/>
            </a:endParaRPr>
          </a:p>
        </p:txBody>
      </p:sp>
      <p:sp>
        <p:nvSpPr>
          <p:cNvPr id="23" name="Текстовое поле 22"/>
          <p:cNvSpPr txBox="1"/>
          <p:nvPr/>
        </p:nvSpPr>
        <p:spPr>
          <a:xfrm>
            <a:off x="6738455" y="5465692"/>
            <a:ext cx="1449455" cy="518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ru-RU" sz="2800" b="1">
                <a:solidFill>
                  <a:schemeClr val="tx2"/>
                </a:solidFill>
                <a:latin typeface="Calibri Light" panose="020F0302020204030204"/>
                <a:cs typeface="Calibri Light" panose="020F0302020204030204"/>
              </a:rPr>
              <a:t>Station 3</a:t>
            </a:r>
            <a:endParaRPr lang="en-US" altLang="ru-RU" sz="2800" b="1">
              <a:solidFill>
                <a:schemeClr val="tx2"/>
              </a:solidFill>
              <a:latin typeface="Calibri Light" panose="020F0302020204030204"/>
              <a:cs typeface="Calibri Light" panose="020F0302020204030204"/>
            </a:endParaRPr>
          </a:p>
        </p:txBody>
      </p:sp>
      <p:sp>
        <p:nvSpPr>
          <p:cNvPr id="25" name="Текстовое поле 24"/>
          <p:cNvSpPr txBox="1"/>
          <p:nvPr/>
        </p:nvSpPr>
        <p:spPr>
          <a:xfrm>
            <a:off x="2210626" y="5507105"/>
            <a:ext cx="1504673" cy="515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ru-RU" sz="2800" b="1">
                <a:solidFill>
                  <a:schemeClr val="tx2"/>
                </a:solidFill>
                <a:latin typeface="Calibri Light" panose="020F0302020204030204"/>
                <a:cs typeface="Calibri Light" panose="020F0302020204030204"/>
              </a:rPr>
              <a:t>Station 4</a:t>
            </a:r>
            <a:endParaRPr lang="en-US" altLang="ru-RU" sz="2800" b="1">
              <a:solidFill>
                <a:schemeClr val="tx2"/>
              </a:solidFill>
              <a:latin typeface="Calibri Light" panose="020F0302020204030204"/>
              <a:cs typeface="Calibri Light" panose="020F0302020204030204"/>
            </a:endParaRPr>
          </a:p>
        </p:txBody>
      </p:sp>
      <p:sp>
        <p:nvSpPr>
          <p:cNvPr id="26" name="Текстовое поле 25"/>
          <p:cNvSpPr txBox="1"/>
          <p:nvPr/>
        </p:nvSpPr>
        <p:spPr>
          <a:xfrm>
            <a:off x="1962149" y="3171735"/>
            <a:ext cx="1559890" cy="514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ru-RU" sz="2800" b="1">
                <a:solidFill>
                  <a:schemeClr val="tx2"/>
                </a:solidFill>
                <a:latin typeface="Calibri Light" panose="020F0302020204030204"/>
                <a:cs typeface="Calibri Light" panose="020F0302020204030204"/>
              </a:rPr>
              <a:t>Station 5</a:t>
            </a:r>
            <a:endParaRPr lang="en-US" altLang="ru-RU" sz="2800" b="1">
              <a:solidFill>
                <a:schemeClr val="tx2"/>
              </a:solidFill>
              <a:latin typeface="Calibri Light" panose="020F0302020204030204"/>
              <a:cs typeface="Calibri Light" panose="020F030202020403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7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Овал 450"/>
          <p:cNvSpPr/>
          <p:nvPr/>
        </p:nvSpPr>
        <p:spPr>
          <a:xfrm>
            <a:off x="8819587" y="3851238"/>
            <a:ext cx="4678627" cy="4424794"/>
          </a:xfrm>
          <a:prstGeom prst="ellipse">
            <a:avLst/>
          </a:prstGeom>
          <a:solidFill>
            <a:srgbClr val="FDCBEA"/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0" name="start timer"/>
          <p:cNvGrpSpPr/>
          <p:nvPr/>
        </p:nvGrpSpPr>
        <p:grpSpPr>
          <a:xfrm>
            <a:off x="1510348" y="302154"/>
            <a:ext cx="3834765" cy="799962"/>
            <a:chOff x="1326991" y="185859"/>
            <a:chExt cx="3834765" cy="799962"/>
          </a:xfrm>
          <a:solidFill>
            <a:srgbClr val="FDCBEA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21" name="Rounded Rectangle 120"/>
            <p:cNvSpPr/>
            <p:nvPr/>
          </p:nvSpPr>
          <p:spPr>
            <a:xfrm>
              <a:off x="1332706" y="288262"/>
              <a:ext cx="2636838" cy="69755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2" name="Rounded Rectangle 121"/>
            <p:cNvSpPr/>
            <p:nvPr/>
          </p:nvSpPr>
          <p:spPr>
            <a:xfrm>
              <a:off x="1326991" y="185859"/>
              <a:ext cx="3834765" cy="697865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5400" dirty="0">
                  <a:solidFill>
                    <a:schemeClr val="tx1"/>
                  </a:solidFill>
                  <a:latin typeface="Akrobat ExtraBold" panose="00000900000000000000" pitchFamily="50" charset="-52"/>
                  <a:cs typeface="Arial" panose="020B0604020202020204" pitchFamily="34" charset="0"/>
                </a:rPr>
                <a:t>СТАРТ!</a:t>
              </a:r>
              <a:endParaRPr lang="en-GB" sz="5400" dirty="0">
                <a:solidFill>
                  <a:schemeClr val="tx1"/>
                </a:solidFill>
                <a:latin typeface="Akrobat ExtraBold" panose="00000900000000000000" pitchFamily="50" charset="-52"/>
                <a:cs typeface="Arial" panose="020B0604020202020204" pitchFamily="34" charset="0"/>
              </a:endParaRPr>
            </a:p>
          </p:txBody>
        </p:sp>
      </p:grpSp>
      <p:sp>
        <p:nvSpPr>
          <p:cNvPr id="138" name="AutoShape 3"/>
          <p:cNvSpPr>
            <a:spLocks noChangeAspect="1" noChangeArrowheads="1" noTextEdit="1"/>
          </p:cNvSpPr>
          <p:nvPr/>
        </p:nvSpPr>
        <p:spPr bwMode="auto">
          <a:xfrm>
            <a:off x="0" y="1176728"/>
            <a:ext cx="4922838" cy="538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39" name="Rectangle 5"/>
          <p:cNvSpPr>
            <a:spLocks noChangeArrowheads="1"/>
          </p:cNvSpPr>
          <p:nvPr/>
        </p:nvSpPr>
        <p:spPr bwMode="auto">
          <a:xfrm>
            <a:off x="2655888" y="1741878"/>
            <a:ext cx="136525" cy="371475"/>
          </a:xfrm>
          <a:prstGeom prst="rect">
            <a:avLst/>
          </a:prstGeom>
          <a:solidFill>
            <a:srgbClr val="9E9D9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40" name="Rectangle 6"/>
          <p:cNvSpPr>
            <a:spLocks noChangeArrowheads="1"/>
          </p:cNvSpPr>
          <p:nvPr/>
        </p:nvSpPr>
        <p:spPr bwMode="auto">
          <a:xfrm>
            <a:off x="2655888" y="1741878"/>
            <a:ext cx="13652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41" name="Rectangle 7"/>
          <p:cNvSpPr>
            <a:spLocks noChangeArrowheads="1"/>
          </p:cNvSpPr>
          <p:nvPr/>
        </p:nvSpPr>
        <p:spPr bwMode="auto">
          <a:xfrm>
            <a:off x="2655888" y="1741878"/>
            <a:ext cx="136525" cy="146050"/>
          </a:xfrm>
          <a:prstGeom prst="rect">
            <a:avLst/>
          </a:prstGeom>
          <a:solidFill>
            <a:srgbClr val="8685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42" name="Rectangle 8"/>
          <p:cNvSpPr>
            <a:spLocks noChangeArrowheads="1"/>
          </p:cNvSpPr>
          <p:nvPr/>
        </p:nvSpPr>
        <p:spPr bwMode="auto">
          <a:xfrm>
            <a:off x="2655888" y="1741878"/>
            <a:ext cx="136525" cy="14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43" name="Freeform 9"/>
          <p:cNvSpPr/>
          <p:nvPr/>
        </p:nvSpPr>
        <p:spPr bwMode="auto">
          <a:xfrm>
            <a:off x="2498725" y="1633928"/>
            <a:ext cx="460375" cy="195263"/>
          </a:xfrm>
          <a:custGeom>
            <a:avLst/>
            <a:gdLst>
              <a:gd name="T0" fmla="*/ 188 w 188"/>
              <a:gd name="T1" fmla="*/ 64 h 80"/>
              <a:gd name="T2" fmla="*/ 172 w 188"/>
              <a:gd name="T3" fmla="*/ 80 h 80"/>
              <a:gd name="T4" fmla="*/ 16 w 188"/>
              <a:gd name="T5" fmla="*/ 80 h 80"/>
              <a:gd name="T6" fmla="*/ 0 w 188"/>
              <a:gd name="T7" fmla="*/ 64 h 80"/>
              <a:gd name="T8" fmla="*/ 0 w 188"/>
              <a:gd name="T9" fmla="*/ 16 h 80"/>
              <a:gd name="T10" fmla="*/ 16 w 188"/>
              <a:gd name="T11" fmla="*/ 0 h 80"/>
              <a:gd name="T12" fmla="*/ 172 w 188"/>
              <a:gd name="T13" fmla="*/ 0 h 80"/>
              <a:gd name="T14" fmla="*/ 188 w 188"/>
              <a:gd name="T15" fmla="*/ 16 h 80"/>
              <a:gd name="T16" fmla="*/ 188 w 188"/>
              <a:gd name="T17" fmla="*/ 64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8" h="80">
                <a:moveTo>
                  <a:pt x="188" y="64"/>
                </a:moveTo>
                <a:cubicBezTo>
                  <a:pt x="188" y="73"/>
                  <a:pt x="181" y="80"/>
                  <a:pt x="172" y="80"/>
                </a:cubicBezTo>
                <a:cubicBezTo>
                  <a:pt x="16" y="80"/>
                  <a:pt x="16" y="80"/>
                  <a:pt x="16" y="80"/>
                </a:cubicBezTo>
                <a:cubicBezTo>
                  <a:pt x="7" y="80"/>
                  <a:pt x="0" y="73"/>
                  <a:pt x="0" y="64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7"/>
                  <a:pt x="7" y="0"/>
                  <a:pt x="16" y="0"/>
                </a:cubicBezTo>
                <a:cubicBezTo>
                  <a:pt x="172" y="0"/>
                  <a:pt x="172" y="0"/>
                  <a:pt x="172" y="0"/>
                </a:cubicBezTo>
                <a:cubicBezTo>
                  <a:pt x="181" y="0"/>
                  <a:pt x="188" y="7"/>
                  <a:pt x="188" y="16"/>
                </a:cubicBezTo>
                <a:lnTo>
                  <a:pt x="188" y="64"/>
                </a:lnTo>
                <a:close/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44" name="Freeform 10"/>
          <p:cNvSpPr/>
          <p:nvPr/>
        </p:nvSpPr>
        <p:spPr bwMode="auto">
          <a:xfrm>
            <a:off x="3525838" y="1881578"/>
            <a:ext cx="911225" cy="1109663"/>
          </a:xfrm>
          <a:custGeom>
            <a:avLst/>
            <a:gdLst>
              <a:gd name="T0" fmla="*/ 5 w 372"/>
              <a:gd name="T1" fmla="*/ 378 h 454"/>
              <a:gd name="T2" fmla="*/ 8 w 372"/>
              <a:gd name="T3" fmla="*/ 397 h 454"/>
              <a:gd name="T4" fmla="*/ 80 w 372"/>
              <a:gd name="T5" fmla="*/ 450 h 454"/>
              <a:gd name="T6" fmla="*/ 99 w 372"/>
              <a:gd name="T7" fmla="*/ 447 h 454"/>
              <a:gd name="T8" fmla="*/ 368 w 372"/>
              <a:gd name="T9" fmla="*/ 76 h 454"/>
              <a:gd name="T10" fmla="*/ 364 w 372"/>
              <a:gd name="T11" fmla="*/ 57 h 454"/>
              <a:gd name="T12" fmla="*/ 292 w 372"/>
              <a:gd name="T13" fmla="*/ 5 h 454"/>
              <a:gd name="T14" fmla="*/ 273 w 372"/>
              <a:gd name="T15" fmla="*/ 8 h 454"/>
              <a:gd name="T16" fmla="*/ 5 w 372"/>
              <a:gd name="T17" fmla="*/ 378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72" h="454">
                <a:moveTo>
                  <a:pt x="5" y="378"/>
                </a:moveTo>
                <a:cubicBezTo>
                  <a:pt x="0" y="384"/>
                  <a:pt x="2" y="393"/>
                  <a:pt x="8" y="397"/>
                </a:cubicBezTo>
                <a:cubicBezTo>
                  <a:pt x="80" y="450"/>
                  <a:pt x="80" y="450"/>
                  <a:pt x="80" y="450"/>
                </a:cubicBezTo>
                <a:cubicBezTo>
                  <a:pt x="86" y="454"/>
                  <a:pt x="95" y="453"/>
                  <a:pt x="99" y="447"/>
                </a:cubicBezTo>
                <a:cubicBezTo>
                  <a:pt x="368" y="76"/>
                  <a:pt x="368" y="76"/>
                  <a:pt x="368" y="76"/>
                </a:cubicBezTo>
                <a:cubicBezTo>
                  <a:pt x="372" y="70"/>
                  <a:pt x="371" y="62"/>
                  <a:pt x="364" y="57"/>
                </a:cubicBezTo>
                <a:cubicBezTo>
                  <a:pt x="292" y="5"/>
                  <a:pt x="292" y="5"/>
                  <a:pt x="292" y="5"/>
                </a:cubicBezTo>
                <a:cubicBezTo>
                  <a:pt x="286" y="0"/>
                  <a:pt x="277" y="2"/>
                  <a:pt x="273" y="8"/>
                </a:cubicBezTo>
                <a:cubicBezTo>
                  <a:pt x="5" y="378"/>
                  <a:pt x="5" y="378"/>
                  <a:pt x="5" y="378"/>
                </a:cubicBezTo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45" name="Freeform 11"/>
          <p:cNvSpPr/>
          <p:nvPr/>
        </p:nvSpPr>
        <p:spPr bwMode="auto">
          <a:xfrm>
            <a:off x="1027113" y="1860941"/>
            <a:ext cx="909638" cy="1111250"/>
          </a:xfrm>
          <a:custGeom>
            <a:avLst/>
            <a:gdLst>
              <a:gd name="T0" fmla="*/ 368 w 372"/>
              <a:gd name="T1" fmla="*/ 378 h 454"/>
              <a:gd name="T2" fmla="*/ 365 w 372"/>
              <a:gd name="T3" fmla="*/ 397 h 454"/>
              <a:gd name="T4" fmla="*/ 292 w 372"/>
              <a:gd name="T5" fmla="*/ 449 h 454"/>
              <a:gd name="T6" fmla="*/ 273 w 372"/>
              <a:gd name="T7" fmla="*/ 446 h 454"/>
              <a:gd name="T8" fmla="*/ 5 w 372"/>
              <a:gd name="T9" fmla="*/ 76 h 454"/>
              <a:gd name="T10" fmla="*/ 8 w 372"/>
              <a:gd name="T11" fmla="*/ 57 h 454"/>
              <a:gd name="T12" fmla="*/ 80 w 372"/>
              <a:gd name="T13" fmla="*/ 4 h 454"/>
              <a:gd name="T14" fmla="*/ 100 w 372"/>
              <a:gd name="T15" fmla="*/ 7 h 454"/>
              <a:gd name="T16" fmla="*/ 368 w 372"/>
              <a:gd name="T17" fmla="*/ 378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72" h="454">
                <a:moveTo>
                  <a:pt x="368" y="378"/>
                </a:moveTo>
                <a:cubicBezTo>
                  <a:pt x="372" y="384"/>
                  <a:pt x="371" y="392"/>
                  <a:pt x="365" y="397"/>
                </a:cubicBezTo>
                <a:cubicBezTo>
                  <a:pt x="292" y="449"/>
                  <a:pt x="292" y="449"/>
                  <a:pt x="292" y="449"/>
                </a:cubicBezTo>
                <a:cubicBezTo>
                  <a:pt x="286" y="454"/>
                  <a:pt x="277" y="452"/>
                  <a:pt x="273" y="446"/>
                </a:cubicBezTo>
                <a:cubicBezTo>
                  <a:pt x="5" y="76"/>
                  <a:pt x="5" y="76"/>
                  <a:pt x="5" y="76"/>
                </a:cubicBezTo>
                <a:cubicBezTo>
                  <a:pt x="0" y="70"/>
                  <a:pt x="2" y="61"/>
                  <a:pt x="8" y="57"/>
                </a:cubicBezTo>
                <a:cubicBezTo>
                  <a:pt x="80" y="4"/>
                  <a:pt x="80" y="4"/>
                  <a:pt x="80" y="4"/>
                </a:cubicBezTo>
                <a:cubicBezTo>
                  <a:pt x="86" y="0"/>
                  <a:pt x="95" y="1"/>
                  <a:pt x="100" y="7"/>
                </a:cubicBezTo>
                <a:cubicBezTo>
                  <a:pt x="368" y="378"/>
                  <a:pt x="368" y="378"/>
                  <a:pt x="368" y="378"/>
                </a:cubicBezTo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46" name="Freeform 12"/>
          <p:cNvSpPr>
            <a:spLocks noEditPoints="1"/>
          </p:cNvSpPr>
          <p:nvPr/>
        </p:nvSpPr>
        <p:spPr bwMode="auto">
          <a:xfrm>
            <a:off x="1238250" y="2167328"/>
            <a:ext cx="271463" cy="195263"/>
          </a:xfrm>
          <a:custGeom>
            <a:avLst/>
            <a:gdLst>
              <a:gd name="T0" fmla="*/ 0 w 171"/>
              <a:gd name="T1" fmla="*/ 97 h 123"/>
              <a:gd name="T2" fmla="*/ 0 w 171"/>
              <a:gd name="T3" fmla="*/ 97 h 123"/>
              <a:gd name="T4" fmla="*/ 18 w 171"/>
              <a:gd name="T5" fmla="*/ 123 h 123"/>
              <a:gd name="T6" fmla="*/ 18 w 171"/>
              <a:gd name="T7" fmla="*/ 123 h 123"/>
              <a:gd name="T8" fmla="*/ 0 w 171"/>
              <a:gd name="T9" fmla="*/ 97 h 123"/>
              <a:gd name="T10" fmla="*/ 152 w 171"/>
              <a:gd name="T11" fmla="*/ 0 h 123"/>
              <a:gd name="T12" fmla="*/ 152 w 171"/>
              <a:gd name="T13" fmla="*/ 0 h 123"/>
              <a:gd name="T14" fmla="*/ 171 w 171"/>
              <a:gd name="T15" fmla="*/ 26 h 123"/>
              <a:gd name="T16" fmla="*/ 171 w 171"/>
              <a:gd name="T17" fmla="*/ 26 h 123"/>
              <a:gd name="T18" fmla="*/ 152 w 171"/>
              <a:gd name="T19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1" h="123">
                <a:moveTo>
                  <a:pt x="0" y="97"/>
                </a:moveTo>
                <a:lnTo>
                  <a:pt x="0" y="97"/>
                </a:lnTo>
                <a:lnTo>
                  <a:pt x="18" y="123"/>
                </a:lnTo>
                <a:lnTo>
                  <a:pt x="18" y="123"/>
                </a:lnTo>
                <a:lnTo>
                  <a:pt x="0" y="97"/>
                </a:lnTo>
                <a:close/>
                <a:moveTo>
                  <a:pt x="152" y="0"/>
                </a:moveTo>
                <a:lnTo>
                  <a:pt x="152" y="0"/>
                </a:lnTo>
                <a:lnTo>
                  <a:pt x="171" y="26"/>
                </a:lnTo>
                <a:lnTo>
                  <a:pt x="171" y="26"/>
                </a:lnTo>
                <a:lnTo>
                  <a:pt x="152" y="0"/>
                </a:lnTo>
                <a:close/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47" name="Freeform 13"/>
          <p:cNvSpPr>
            <a:spLocks noEditPoints="1"/>
          </p:cNvSpPr>
          <p:nvPr/>
        </p:nvSpPr>
        <p:spPr bwMode="auto">
          <a:xfrm>
            <a:off x="1238250" y="2167328"/>
            <a:ext cx="271463" cy="195263"/>
          </a:xfrm>
          <a:custGeom>
            <a:avLst/>
            <a:gdLst>
              <a:gd name="T0" fmla="*/ 0 w 171"/>
              <a:gd name="T1" fmla="*/ 97 h 123"/>
              <a:gd name="T2" fmla="*/ 0 w 171"/>
              <a:gd name="T3" fmla="*/ 97 h 123"/>
              <a:gd name="T4" fmla="*/ 18 w 171"/>
              <a:gd name="T5" fmla="*/ 123 h 123"/>
              <a:gd name="T6" fmla="*/ 18 w 171"/>
              <a:gd name="T7" fmla="*/ 123 h 123"/>
              <a:gd name="T8" fmla="*/ 0 w 171"/>
              <a:gd name="T9" fmla="*/ 97 h 123"/>
              <a:gd name="T10" fmla="*/ 152 w 171"/>
              <a:gd name="T11" fmla="*/ 0 h 123"/>
              <a:gd name="T12" fmla="*/ 152 w 171"/>
              <a:gd name="T13" fmla="*/ 0 h 123"/>
              <a:gd name="T14" fmla="*/ 171 w 171"/>
              <a:gd name="T15" fmla="*/ 26 h 123"/>
              <a:gd name="T16" fmla="*/ 171 w 171"/>
              <a:gd name="T17" fmla="*/ 26 h 123"/>
              <a:gd name="T18" fmla="*/ 152 w 171"/>
              <a:gd name="T19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1" h="123">
                <a:moveTo>
                  <a:pt x="0" y="97"/>
                </a:moveTo>
                <a:lnTo>
                  <a:pt x="0" y="97"/>
                </a:lnTo>
                <a:lnTo>
                  <a:pt x="18" y="123"/>
                </a:lnTo>
                <a:lnTo>
                  <a:pt x="18" y="123"/>
                </a:lnTo>
                <a:lnTo>
                  <a:pt x="0" y="97"/>
                </a:lnTo>
                <a:moveTo>
                  <a:pt x="152" y="0"/>
                </a:moveTo>
                <a:lnTo>
                  <a:pt x="152" y="0"/>
                </a:lnTo>
                <a:lnTo>
                  <a:pt x="171" y="26"/>
                </a:lnTo>
                <a:lnTo>
                  <a:pt x="171" y="26"/>
                </a:lnTo>
                <a:lnTo>
                  <a:pt x="15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48" name="Freeform 14"/>
          <p:cNvSpPr/>
          <p:nvPr/>
        </p:nvSpPr>
        <p:spPr bwMode="auto">
          <a:xfrm>
            <a:off x="1238250" y="2167328"/>
            <a:ext cx="271463" cy="195263"/>
          </a:xfrm>
          <a:custGeom>
            <a:avLst/>
            <a:gdLst>
              <a:gd name="T0" fmla="*/ 99 w 111"/>
              <a:gd name="T1" fmla="*/ 0 h 80"/>
              <a:gd name="T2" fmla="*/ 0 w 111"/>
              <a:gd name="T3" fmla="*/ 63 h 80"/>
              <a:gd name="T4" fmla="*/ 12 w 111"/>
              <a:gd name="T5" fmla="*/ 80 h 80"/>
              <a:gd name="T6" fmla="*/ 33 w 111"/>
              <a:gd name="T7" fmla="*/ 66 h 80"/>
              <a:gd name="T8" fmla="*/ 47 w 111"/>
              <a:gd name="T9" fmla="*/ 59 h 80"/>
              <a:gd name="T10" fmla="*/ 85 w 111"/>
              <a:gd name="T11" fmla="*/ 36 h 80"/>
              <a:gd name="T12" fmla="*/ 107 w 111"/>
              <a:gd name="T13" fmla="*/ 19 h 80"/>
              <a:gd name="T14" fmla="*/ 111 w 111"/>
              <a:gd name="T15" fmla="*/ 17 h 80"/>
              <a:gd name="T16" fmla="*/ 99 w 111"/>
              <a:gd name="T17" fmla="*/ 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1" h="80">
                <a:moveTo>
                  <a:pt x="99" y="0"/>
                </a:moveTo>
                <a:cubicBezTo>
                  <a:pt x="0" y="63"/>
                  <a:pt x="0" y="63"/>
                  <a:pt x="0" y="63"/>
                </a:cubicBezTo>
                <a:cubicBezTo>
                  <a:pt x="12" y="80"/>
                  <a:pt x="12" y="80"/>
                  <a:pt x="12" y="80"/>
                </a:cubicBezTo>
                <a:cubicBezTo>
                  <a:pt x="19" y="75"/>
                  <a:pt x="26" y="70"/>
                  <a:pt x="33" y="66"/>
                </a:cubicBezTo>
                <a:cubicBezTo>
                  <a:pt x="38" y="64"/>
                  <a:pt x="42" y="61"/>
                  <a:pt x="47" y="59"/>
                </a:cubicBezTo>
                <a:cubicBezTo>
                  <a:pt x="58" y="50"/>
                  <a:pt x="71" y="42"/>
                  <a:pt x="85" y="36"/>
                </a:cubicBezTo>
                <a:cubicBezTo>
                  <a:pt x="92" y="30"/>
                  <a:pt x="99" y="25"/>
                  <a:pt x="107" y="19"/>
                </a:cubicBezTo>
                <a:cubicBezTo>
                  <a:pt x="108" y="19"/>
                  <a:pt x="110" y="18"/>
                  <a:pt x="111" y="17"/>
                </a:cubicBezTo>
                <a:cubicBezTo>
                  <a:pt x="99" y="0"/>
                  <a:pt x="99" y="0"/>
                  <a:pt x="99" y="0"/>
                </a:cubicBezTo>
              </a:path>
            </a:pathLst>
          </a:custGeom>
          <a:solidFill>
            <a:srgbClr val="4B4A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49" name="Freeform 15"/>
          <p:cNvSpPr/>
          <p:nvPr/>
        </p:nvSpPr>
        <p:spPr bwMode="auto">
          <a:xfrm>
            <a:off x="4198938" y="2343541"/>
            <a:ext cx="30163" cy="38100"/>
          </a:xfrm>
          <a:custGeom>
            <a:avLst/>
            <a:gdLst>
              <a:gd name="T0" fmla="*/ 11 w 12"/>
              <a:gd name="T1" fmla="*/ 0 h 16"/>
              <a:gd name="T2" fmla="*/ 0 w 12"/>
              <a:gd name="T3" fmla="*/ 15 h 16"/>
              <a:gd name="T4" fmla="*/ 1 w 12"/>
              <a:gd name="T5" fmla="*/ 16 h 16"/>
              <a:gd name="T6" fmla="*/ 12 w 12"/>
              <a:gd name="T7" fmla="*/ 0 h 16"/>
              <a:gd name="T8" fmla="*/ 11 w 12"/>
              <a:gd name="T9" fmla="*/ 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" h="16">
                <a:moveTo>
                  <a:pt x="11" y="0"/>
                </a:move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1" y="15"/>
                  <a:pt x="1" y="16"/>
                </a:cubicBezTo>
                <a:cubicBezTo>
                  <a:pt x="12" y="0"/>
                  <a:pt x="12" y="0"/>
                  <a:pt x="12" y="0"/>
                </a:cubicBezTo>
                <a:cubicBezTo>
                  <a:pt x="11" y="0"/>
                  <a:pt x="11" y="0"/>
                  <a:pt x="11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50" name="Freeform 16"/>
          <p:cNvSpPr/>
          <p:nvPr/>
        </p:nvSpPr>
        <p:spPr bwMode="auto">
          <a:xfrm>
            <a:off x="3959225" y="2189553"/>
            <a:ext cx="266700" cy="190500"/>
          </a:xfrm>
          <a:custGeom>
            <a:avLst/>
            <a:gdLst>
              <a:gd name="T0" fmla="*/ 11 w 109"/>
              <a:gd name="T1" fmla="*/ 0 h 78"/>
              <a:gd name="T2" fmla="*/ 0 w 109"/>
              <a:gd name="T3" fmla="*/ 16 h 78"/>
              <a:gd name="T4" fmla="*/ 4 w 109"/>
              <a:gd name="T5" fmla="*/ 18 h 78"/>
              <a:gd name="T6" fmla="*/ 26 w 109"/>
              <a:gd name="T7" fmla="*/ 35 h 78"/>
              <a:gd name="T8" fmla="*/ 64 w 109"/>
              <a:gd name="T9" fmla="*/ 58 h 78"/>
              <a:gd name="T10" fmla="*/ 78 w 109"/>
              <a:gd name="T11" fmla="*/ 65 h 78"/>
              <a:gd name="T12" fmla="*/ 98 w 109"/>
              <a:gd name="T13" fmla="*/ 78 h 78"/>
              <a:gd name="T14" fmla="*/ 109 w 109"/>
              <a:gd name="T15" fmla="*/ 63 h 78"/>
              <a:gd name="T16" fmla="*/ 11 w 109"/>
              <a:gd name="T17" fmla="*/ 0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" h="78">
                <a:moveTo>
                  <a:pt x="11" y="0"/>
                </a:moveTo>
                <a:cubicBezTo>
                  <a:pt x="0" y="16"/>
                  <a:pt x="0" y="16"/>
                  <a:pt x="0" y="16"/>
                </a:cubicBezTo>
                <a:cubicBezTo>
                  <a:pt x="1" y="17"/>
                  <a:pt x="3" y="18"/>
                  <a:pt x="4" y="18"/>
                </a:cubicBezTo>
                <a:cubicBezTo>
                  <a:pt x="11" y="24"/>
                  <a:pt x="19" y="29"/>
                  <a:pt x="26" y="35"/>
                </a:cubicBezTo>
                <a:cubicBezTo>
                  <a:pt x="40" y="41"/>
                  <a:pt x="52" y="49"/>
                  <a:pt x="64" y="58"/>
                </a:cubicBezTo>
                <a:cubicBezTo>
                  <a:pt x="68" y="61"/>
                  <a:pt x="73" y="63"/>
                  <a:pt x="78" y="65"/>
                </a:cubicBezTo>
                <a:cubicBezTo>
                  <a:pt x="85" y="69"/>
                  <a:pt x="92" y="73"/>
                  <a:pt x="98" y="78"/>
                </a:cubicBezTo>
                <a:cubicBezTo>
                  <a:pt x="109" y="63"/>
                  <a:pt x="109" y="63"/>
                  <a:pt x="109" y="63"/>
                </a:cubicBezTo>
                <a:cubicBezTo>
                  <a:pt x="11" y="0"/>
                  <a:pt x="11" y="0"/>
                  <a:pt x="11" y="0"/>
                </a:cubicBezTo>
              </a:path>
            </a:pathLst>
          </a:custGeom>
          <a:solidFill>
            <a:srgbClr val="4B4A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51" name="Freeform 17"/>
          <p:cNvSpPr/>
          <p:nvPr/>
        </p:nvSpPr>
        <p:spPr bwMode="auto">
          <a:xfrm>
            <a:off x="457200" y="1349766"/>
            <a:ext cx="1560513" cy="1320800"/>
          </a:xfrm>
          <a:custGeom>
            <a:avLst/>
            <a:gdLst>
              <a:gd name="T0" fmla="*/ 638 w 638"/>
              <a:gd name="T1" fmla="*/ 194 h 540"/>
              <a:gd name="T2" fmla="*/ 638 w 638"/>
              <a:gd name="T3" fmla="*/ 194 h 540"/>
              <a:gd name="T4" fmla="*/ 194 w 638"/>
              <a:gd name="T5" fmla="*/ 96 h 540"/>
              <a:gd name="T6" fmla="*/ 96 w 638"/>
              <a:gd name="T7" fmla="*/ 540 h 540"/>
              <a:gd name="T8" fmla="*/ 96 w 638"/>
              <a:gd name="T9" fmla="*/ 540 h 540"/>
              <a:gd name="T10" fmla="*/ 638 w 638"/>
              <a:gd name="T11" fmla="*/ 194 h 5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38" h="540">
                <a:moveTo>
                  <a:pt x="638" y="194"/>
                </a:moveTo>
                <a:cubicBezTo>
                  <a:pt x="638" y="194"/>
                  <a:pt x="638" y="194"/>
                  <a:pt x="638" y="194"/>
                </a:cubicBezTo>
                <a:cubicBezTo>
                  <a:pt x="543" y="44"/>
                  <a:pt x="344" y="0"/>
                  <a:pt x="194" y="96"/>
                </a:cubicBezTo>
                <a:cubicBezTo>
                  <a:pt x="44" y="191"/>
                  <a:pt x="0" y="390"/>
                  <a:pt x="96" y="540"/>
                </a:cubicBezTo>
                <a:cubicBezTo>
                  <a:pt x="96" y="540"/>
                  <a:pt x="96" y="540"/>
                  <a:pt x="96" y="540"/>
                </a:cubicBezTo>
                <a:cubicBezTo>
                  <a:pt x="638" y="194"/>
                  <a:pt x="638" y="194"/>
                  <a:pt x="638" y="194"/>
                </a:cubicBezTo>
              </a:path>
            </a:pathLst>
          </a:custGeom>
          <a:solidFill>
            <a:srgbClr val="FDCBEA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52" name="Freeform 18"/>
          <p:cNvSpPr>
            <a:spLocks noEditPoints="1"/>
          </p:cNvSpPr>
          <p:nvPr/>
        </p:nvSpPr>
        <p:spPr bwMode="auto">
          <a:xfrm>
            <a:off x="673100" y="2553091"/>
            <a:ext cx="203200" cy="117475"/>
          </a:xfrm>
          <a:custGeom>
            <a:avLst/>
            <a:gdLst>
              <a:gd name="T0" fmla="*/ 0 w 83"/>
              <a:gd name="T1" fmla="*/ 36 h 48"/>
              <a:gd name="T2" fmla="*/ 8 w 83"/>
              <a:gd name="T3" fmla="*/ 48 h 48"/>
              <a:gd name="T4" fmla="*/ 0 w 83"/>
              <a:gd name="T5" fmla="*/ 36 h 48"/>
              <a:gd name="T6" fmla="*/ 83 w 83"/>
              <a:gd name="T7" fmla="*/ 0 h 48"/>
              <a:gd name="T8" fmla="*/ 8 w 83"/>
              <a:gd name="T9" fmla="*/ 48 h 48"/>
              <a:gd name="T10" fmla="*/ 83 w 83"/>
              <a:gd name="T11" fmla="*/ 0 h 48"/>
              <a:gd name="T12" fmla="*/ 83 w 83"/>
              <a:gd name="T13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3" h="48">
                <a:moveTo>
                  <a:pt x="0" y="36"/>
                </a:moveTo>
                <a:cubicBezTo>
                  <a:pt x="3" y="40"/>
                  <a:pt x="5" y="44"/>
                  <a:pt x="8" y="48"/>
                </a:cubicBezTo>
                <a:cubicBezTo>
                  <a:pt x="5" y="44"/>
                  <a:pt x="3" y="40"/>
                  <a:pt x="0" y="36"/>
                </a:cubicBezTo>
                <a:moveTo>
                  <a:pt x="83" y="0"/>
                </a:moveTo>
                <a:cubicBezTo>
                  <a:pt x="8" y="48"/>
                  <a:pt x="8" y="48"/>
                  <a:pt x="8" y="48"/>
                </a:cubicBezTo>
                <a:cubicBezTo>
                  <a:pt x="83" y="0"/>
                  <a:pt x="83" y="0"/>
                  <a:pt x="83" y="0"/>
                </a:cubicBezTo>
                <a:cubicBezTo>
                  <a:pt x="83" y="0"/>
                  <a:pt x="83" y="0"/>
                  <a:pt x="83" y="0"/>
                </a:cubicBezTo>
              </a:path>
            </a:pathLst>
          </a:custGeom>
          <a:solidFill>
            <a:srgbClr val="FAF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53" name="Freeform 19"/>
          <p:cNvSpPr/>
          <p:nvPr/>
        </p:nvSpPr>
        <p:spPr bwMode="auto">
          <a:xfrm>
            <a:off x="606425" y="1589478"/>
            <a:ext cx="365125" cy="1081088"/>
          </a:xfrm>
          <a:custGeom>
            <a:avLst/>
            <a:gdLst>
              <a:gd name="T0" fmla="*/ 149 w 149"/>
              <a:gd name="T1" fmla="*/ 0 h 442"/>
              <a:gd name="T2" fmla="*/ 60 w 149"/>
              <a:gd name="T3" fmla="*/ 95 h 442"/>
              <a:gd name="T4" fmla="*/ 5 w 149"/>
              <a:gd name="T5" fmla="*/ 278 h 442"/>
              <a:gd name="T6" fmla="*/ 13 w 149"/>
              <a:gd name="T7" fmla="*/ 391 h 442"/>
              <a:gd name="T8" fmla="*/ 27 w 149"/>
              <a:gd name="T9" fmla="*/ 430 h 442"/>
              <a:gd name="T10" fmla="*/ 35 w 149"/>
              <a:gd name="T11" fmla="*/ 442 h 442"/>
              <a:gd name="T12" fmla="*/ 35 w 149"/>
              <a:gd name="T13" fmla="*/ 442 h 442"/>
              <a:gd name="T14" fmla="*/ 35 w 149"/>
              <a:gd name="T15" fmla="*/ 442 h 442"/>
              <a:gd name="T16" fmla="*/ 110 w 149"/>
              <a:gd name="T17" fmla="*/ 394 h 442"/>
              <a:gd name="T18" fmla="*/ 105 w 149"/>
              <a:gd name="T19" fmla="*/ 139 h 442"/>
              <a:gd name="T20" fmla="*/ 148 w 149"/>
              <a:gd name="T21" fmla="*/ 2 h 442"/>
              <a:gd name="T22" fmla="*/ 149 w 149"/>
              <a:gd name="T23" fmla="*/ 0 h 4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49" h="442">
                <a:moveTo>
                  <a:pt x="149" y="0"/>
                </a:moveTo>
                <a:cubicBezTo>
                  <a:pt x="117" y="27"/>
                  <a:pt x="80" y="57"/>
                  <a:pt x="60" y="95"/>
                </a:cubicBezTo>
                <a:cubicBezTo>
                  <a:pt x="31" y="152"/>
                  <a:pt x="12" y="215"/>
                  <a:pt x="5" y="278"/>
                </a:cubicBezTo>
                <a:cubicBezTo>
                  <a:pt x="0" y="328"/>
                  <a:pt x="7" y="359"/>
                  <a:pt x="13" y="391"/>
                </a:cubicBezTo>
                <a:cubicBezTo>
                  <a:pt x="16" y="407"/>
                  <a:pt x="21" y="418"/>
                  <a:pt x="27" y="430"/>
                </a:cubicBezTo>
                <a:cubicBezTo>
                  <a:pt x="30" y="434"/>
                  <a:pt x="32" y="438"/>
                  <a:pt x="35" y="442"/>
                </a:cubicBezTo>
                <a:cubicBezTo>
                  <a:pt x="35" y="442"/>
                  <a:pt x="35" y="442"/>
                  <a:pt x="35" y="442"/>
                </a:cubicBezTo>
                <a:cubicBezTo>
                  <a:pt x="35" y="442"/>
                  <a:pt x="35" y="442"/>
                  <a:pt x="35" y="442"/>
                </a:cubicBezTo>
                <a:cubicBezTo>
                  <a:pt x="110" y="394"/>
                  <a:pt x="110" y="394"/>
                  <a:pt x="110" y="394"/>
                </a:cubicBezTo>
                <a:cubicBezTo>
                  <a:pt x="92" y="312"/>
                  <a:pt x="87" y="222"/>
                  <a:pt x="105" y="139"/>
                </a:cubicBezTo>
                <a:cubicBezTo>
                  <a:pt x="115" y="91"/>
                  <a:pt x="130" y="47"/>
                  <a:pt x="148" y="2"/>
                </a:cubicBezTo>
                <a:cubicBezTo>
                  <a:pt x="148" y="2"/>
                  <a:pt x="149" y="1"/>
                  <a:pt x="149" y="0"/>
                </a:cubicBezTo>
              </a:path>
            </a:pathLst>
          </a:custGeom>
          <a:solidFill>
            <a:srgbClr val="F391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54" name="Freeform 20"/>
          <p:cNvSpPr/>
          <p:nvPr/>
        </p:nvSpPr>
        <p:spPr bwMode="auto">
          <a:xfrm>
            <a:off x="1068388" y="5628078"/>
            <a:ext cx="765175" cy="841375"/>
          </a:xfrm>
          <a:custGeom>
            <a:avLst/>
            <a:gdLst>
              <a:gd name="T0" fmla="*/ 140 w 313"/>
              <a:gd name="T1" fmla="*/ 366 h 385"/>
              <a:gd name="T2" fmla="*/ 112 w 313"/>
              <a:gd name="T3" fmla="*/ 381 h 385"/>
              <a:gd name="T4" fmla="*/ 13 w 313"/>
              <a:gd name="T5" fmla="*/ 378 h 385"/>
              <a:gd name="T6" fmla="*/ 6 w 313"/>
              <a:gd name="T7" fmla="*/ 350 h 385"/>
              <a:gd name="T8" fmla="*/ 174 w 313"/>
              <a:gd name="T9" fmla="*/ 13 h 385"/>
              <a:gd name="T10" fmla="*/ 201 w 313"/>
              <a:gd name="T11" fmla="*/ 6 h 385"/>
              <a:gd name="T12" fmla="*/ 301 w 313"/>
              <a:gd name="T13" fmla="*/ 66 h 385"/>
              <a:gd name="T14" fmla="*/ 308 w 313"/>
              <a:gd name="T15" fmla="*/ 93 h 385"/>
              <a:gd name="T16" fmla="*/ 140 w 313"/>
              <a:gd name="T17" fmla="*/ 366 h 3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13" h="385">
                <a:moveTo>
                  <a:pt x="140" y="366"/>
                </a:moveTo>
                <a:cubicBezTo>
                  <a:pt x="134" y="376"/>
                  <a:pt x="129" y="381"/>
                  <a:pt x="112" y="381"/>
                </a:cubicBezTo>
                <a:cubicBezTo>
                  <a:pt x="112" y="381"/>
                  <a:pt x="36" y="385"/>
                  <a:pt x="13" y="378"/>
                </a:cubicBezTo>
                <a:cubicBezTo>
                  <a:pt x="2" y="375"/>
                  <a:pt x="0" y="360"/>
                  <a:pt x="6" y="350"/>
                </a:cubicBezTo>
                <a:cubicBezTo>
                  <a:pt x="174" y="13"/>
                  <a:pt x="174" y="13"/>
                  <a:pt x="174" y="13"/>
                </a:cubicBezTo>
                <a:cubicBezTo>
                  <a:pt x="179" y="4"/>
                  <a:pt x="192" y="0"/>
                  <a:pt x="201" y="6"/>
                </a:cubicBezTo>
                <a:cubicBezTo>
                  <a:pt x="301" y="66"/>
                  <a:pt x="301" y="66"/>
                  <a:pt x="301" y="66"/>
                </a:cubicBezTo>
                <a:cubicBezTo>
                  <a:pt x="310" y="71"/>
                  <a:pt x="313" y="84"/>
                  <a:pt x="308" y="93"/>
                </a:cubicBezTo>
                <a:cubicBezTo>
                  <a:pt x="140" y="366"/>
                  <a:pt x="140" y="366"/>
                  <a:pt x="140" y="366"/>
                </a:cubicBezTo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55" name="Freeform 21"/>
          <p:cNvSpPr>
            <a:spLocks noEditPoints="1"/>
          </p:cNvSpPr>
          <p:nvPr/>
        </p:nvSpPr>
        <p:spPr bwMode="auto">
          <a:xfrm>
            <a:off x="1338263" y="5901128"/>
            <a:ext cx="331788" cy="238125"/>
          </a:xfrm>
          <a:custGeom>
            <a:avLst/>
            <a:gdLst>
              <a:gd name="T0" fmla="*/ 209 w 209"/>
              <a:gd name="T1" fmla="*/ 125 h 150"/>
              <a:gd name="T2" fmla="*/ 195 w 209"/>
              <a:gd name="T3" fmla="*/ 150 h 150"/>
              <a:gd name="T4" fmla="*/ 195 w 209"/>
              <a:gd name="T5" fmla="*/ 150 h 150"/>
              <a:gd name="T6" fmla="*/ 209 w 209"/>
              <a:gd name="T7" fmla="*/ 125 h 150"/>
              <a:gd name="T8" fmla="*/ 209 w 209"/>
              <a:gd name="T9" fmla="*/ 125 h 150"/>
              <a:gd name="T10" fmla="*/ 23 w 209"/>
              <a:gd name="T11" fmla="*/ 0 h 150"/>
              <a:gd name="T12" fmla="*/ 0 w 209"/>
              <a:gd name="T13" fmla="*/ 45 h 150"/>
              <a:gd name="T14" fmla="*/ 0 w 209"/>
              <a:gd name="T15" fmla="*/ 45 h 150"/>
              <a:gd name="T16" fmla="*/ 23 w 209"/>
              <a:gd name="T17" fmla="*/ 0 h 150"/>
              <a:gd name="T18" fmla="*/ 23 w 209"/>
              <a:gd name="T19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09" h="150">
                <a:moveTo>
                  <a:pt x="209" y="125"/>
                </a:moveTo>
                <a:lnTo>
                  <a:pt x="195" y="150"/>
                </a:lnTo>
                <a:lnTo>
                  <a:pt x="195" y="150"/>
                </a:lnTo>
                <a:lnTo>
                  <a:pt x="209" y="125"/>
                </a:lnTo>
                <a:lnTo>
                  <a:pt x="209" y="125"/>
                </a:lnTo>
                <a:close/>
                <a:moveTo>
                  <a:pt x="23" y="0"/>
                </a:moveTo>
                <a:lnTo>
                  <a:pt x="0" y="45"/>
                </a:lnTo>
                <a:lnTo>
                  <a:pt x="0" y="45"/>
                </a:lnTo>
                <a:lnTo>
                  <a:pt x="23" y="0"/>
                </a:lnTo>
                <a:lnTo>
                  <a:pt x="23" y="0"/>
                </a:lnTo>
                <a:close/>
              </a:path>
            </a:pathLst>
          </a:custGeom>
          <a:solidFill>
            <a:srgbClr val="AEAD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56" name="Freeform 22"/>
          <p:cNvSpPr>
            <a:spLocks noEditPoints="1"/>
          </p:cNvSpPr>
          <p:nvPr/>
        </p:nvSpPr>
        <p:spPr bwMode="auto">
          <a:xfrm>
            <a:off x="1338263" y="5901128"/>
            <a:ext cx="331788" cy="238125"/>
          </a:xfrm>
          <a:custGeom>
            <a:avLst/>
            <a:gdLst>
              <a:gd name="T0" fmla="*/ 209 w 209"/>
              <a:gd name="T1" fmla="*/ 125 h 150"/>
              <a:gd name="T2" fmla="*/ 195 w 209"/>
              <a:gd name="T3" fmla="*/ 150 h 150"/>
              <a:gd name="T4" fmla="*/ 195 w 209"/>
              <a:gd name="T5" fmla="*/ 150 h 150"/>
              <a:gd name="T6" fmla="*/ 209 w 209"/>
              <a:gd name="T7" fmla="*/ 125 h 150"/>
              <a:gd name="T8" fmla="*/ 209 w 209"/>
              <a:gd name="T9" fmla="*/ 125 h 150"/>
              <a:gd name="T10" fmla="*/ 23 w 209"/>
              <a:gd name="T11" fmla="*/ 0 h 150"/>
              <a:gd name="T12" fmla="*/ 0 w 209"/>
              <a:gd name="T13" fmla="*/ 45 h 150"/>
              <a:gd name="T14" fmla="*/ 0 w 209"/>
              <a:gd name="T15" fmla="*/ 45 h 150"/>
              <a:gd name="T16" fmla="*/ 23 w 209"/>
              <a:gd name="T17" fmla="*/ 0 h 150"/>
              <a:gd name="T18" fmla="*/ 23 w 209"/>
              <a:gd name="T19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09" h="150">
                <a:moveTo>
                  <a:pt x="209" y="125"/>
                </a:moveTo>
                <a:lnTo>
                  <a:pt x="195" y="150"/>
                </a:lnTo>
                <a:lnTo>
                  <a:pt x="195" y="150"/>
                </a:lnTo>
                <a:lnTo>
                  <a:pt x="209" y="125"/>
                </a:lnTo>
                <a:lnTo>
                  <a:pt x="209" y="125"/>
                </a:lnTo>
                <a:moveTo>
                  <a:pt x="23" y="0"/>
                </a:moveTo>
                <a:lnTo>
                  <a:pt x="0" y="45"/>
                </a:lnTo>
                <a:lnTo>
                  <a:pt x="0" y="45"/>
                </a:lnTo>
                <a:lnTo>
                  <a:pt x="23" y="0"/>
                </a:lnTo>
                <a:lnTo>
                  <a:pt x="23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57" name="Freeform 23"/>
          <p:cNvSpPr/>
          <p:nvPr/>
        </p:nvSpPr>
        <p:spPr bwMode="auto">
          <a:xfrm>
            <a:off x="1338263" y="5901128"/>
            <a:ext cx="331788" cy="238125"/>
          </a:xfrm>
          <a:custGeom>
            <a:avLst/>
            <a:gdLst>
              <a:gd name="T0" fmla="*/ 15 w 136"/>
              <a:gd name="T1" fmla="*/ 0 h 97"/>
              <a:gd name="T2" fmla="*/ 0 w 136"/>
              <a:gd name="T3" fmla="*/ 29 h 97"/>
              <a:gd name="T4" fmla="*/ 59 w 136"/>
              <a:gd name="T5" fmla="*/ 64 h 97"/>
              <a:gd name="T6" fmla="*/ 127 w 136"/>
              <a:gd name="T7" fmla="*/ 97 h 97"/>
              <a:gd name="T8" fmla="*/ 136 w 136"/>
              <a:gd name="T9" fmla="*/ 81 h 97"/>
              <a:gd name="T10" fmla="*/ 15 w 136"/>
              <a:gd name="T11" fmla="*/ 0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6" h="97">
                <a:moveTo>
                  <a:pt x="15" y="0"/>
                </a:moveTo>
                <a:cubicBezTo>
                  <a:pt x="0" y="29"/>
                  <a:pt x="0" y="29"/>
                  <a:pt x="0" y="29"/>
                </a:cubicBezTo>
                <a:cubicBezTo>
                  <a:pt x="20" y="40"/>
                  <a:pt x="40" y="52"/>
                  <a:pt x="59" y="64"/>
                </a:cubicBezTo>
                <a:cubicBezTo>
                  <a:pt x="82" y="74"/>
                  <a:pt x="105" y="85"/>
                  <a:pt x="127" y="97"/>
                </a:cubicBezTo>
                <a:cubicBezTo>
                  <a:pt x="136" y="81"/>
                  <a:pt x="136" y="81"/>
                  <a:pt x="136" y="81"/>
                </a:cubicBezTo>
                <a:cubicBezTo>
                  <a:pt x="94" y="57"/>
                  <a:pt x="53" y="30"/>
                  <a:pt x="15" y="0"/>
                </a:cubicBezTo>
              </a:path>
            </a:pathLst>
          </a:custGeom>
          <a:solidFill>
            <a:srgbClr val="3F3E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58" name="Freeform 24"/>
          <p:cNvSpPr/>
          <p:nvPr/>
        </p:nvSpPr>
        <p:spPr bwMode="auto">
          <a:xfrm>
            <a:off x="3646488" y="5691579"/>
            <a:ext cx="765175" cy="833437"/>
          </a:xfrm>
          <a:custGeom>
            <a:avLst/>
            <a:gdLst>
              <a:gd name="T0" fmla="*/ 173 w 313"/>
              <a:gd name="T1" fmla="*/ 366 h 385"/>
              <a:gd name="T2" fmla="*/ 201 w 313"/>
              <a:gd name="T3" fmla="*/ 381 h 385"/>
              <a:gd name="T4" fmla="*/ 300 w 313"/>
              <a:gd name="T5" fmla="*/ 378 h 385"/>
              <a:gd name="T6" fmla="*/ 307 w 313"/>
              <a:gd name="T7" fmla="*/ 350 h 385"/>
              <a:gd name="T8" fmla="*/ 139 w 313"/>
              <a:gd name="T9" fmla="*/ 13 h 385"/>
              <a:gd name="T10" fmla="*/ 112 w 313"/>
              <a:gd name="T11" fmla="*/ 6 h 385"/>
              <a:gd name="T12" fmla="*/ 12 w 313"/>
              <a:gd name="T13" fmla="*/ 66 h 385"/>
              <a:gd name="T14" fmla="*/ 5 w 313"/>
              <a:gd name="T15" fmla="*/ 93 h 385"/>
              <a:gd name="T16" fmla="*/ 173 w 313"/>
              <a:gd name="T17" fmla="*/ 366 h 3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13" h="385">
                <a:moveTo>
                  <a:pt x="173" y="366"/>
                </a:moveTo>
                <a:cubicBezTo>
                  <a:pt x="179" y="376"/>
                  <a:pt x="184" y="381"/>
                  <a:pt x="201" y="381"/>
                </a:cubicBezTo>
                <a:cubicBezTo>
                  <a:pt x="201" y="381"/>
                  <a:pt x="277" y="385"/>
                  <a:pt x="300" y="378"/>
                </a:cubicBezTo>
                <a:cubicBezTo>
                  <a:pt x="311" y="375"/>
                  <a:pt x="313" y="360"/>
                  <a:pt x="307" y="350"/>
                </a:cubicBezTo>
                <a:cubicBezTo>
                  <a:pt x="139" y="13"/>
                  <a:pt x="139" y="13"/>
                  <a:pt x="139" y="13"/>
                </a:cubicBezTo>
                <a:cubicBezTo>
                  <a:pt x="134" y="4"/>
                  <a:pt x="121" y="0"/>
                  <a:pt x="112" y="6"/>
                </a:cubicBezTo>
                <a:cubicBezTo>
                  <a:pt x="12" y="66"/>
                  <a:pt x="12" y="66"/>
                  <a:pt x="12" y="66"/>
                </a:cubicBezTo>
                <a:cubicBezTo>
                  <a:pt x="3" y="71"/>
                  <a:pt x="0" y="84"/>
                  <a:pt x="5" y="93"/>
                </a:cubicBezTo>
                <a:cubicBezTo>
                  <a:pt x="173" y="366"/>
                  <a:pt x="173" y="366"/>
                  <a:pt x="173" y="366"/>
                </a:cubicBezTo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59" name="Freeform 25"/>
          <p:cNvSpPr/>
          <p:nvPr/>
        </p:nvSpPr>
        <p:spPr bwMode="auto">
          <a:xfrm>
            <a:off x="4094163" y="5899541"/>
            <a:ext cx="36513" cy="73025"/>
          </a:xfrm>
          <a:custGeom>
            <a:avLst/>
            <a:gdLst>
              <a:gd name="T0" fmla="*/ 0 w 23"/>
              <a:gd name="T1" fmla="*/ 0 h 46"/>
              <a:gd name="T2" fmla="*/ 0 w 23"/>
              <a:gd name="T3" fmla="*/ 0 h 46"/>
              <a:gd name="T4" fmla="*/ 23 w 23"/>
              <a:gd name="T5" fmla="*/ 46 h 46"/>
              <a:gd name="T6" fmla="*/ 23 w 23"/>
              <a:gd name="T7" fmla="*/ 46 h 46"/>
              <a:gd name="T8" fmla="*/ 0 w 23"/>
              <a:gd name="T9" fmla="*/ 0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46">
                <a:moveTo>
                  <a:pt x="0" y="0"/>
                </a:moveTo>
                <a:lnTo>
                  <a:pt x="0" y="0"/>
                </a:lnTo>
                <a:lnTo>
                  <a:pt x="23" y="46"/>
                </a:lnTo>
                <a:lnTo>
                  <a:pt x="23" y="46"/>
                </a:lnTo>
                <a:lnTo>
                  <a:pt x="0" y="0"/>
                </a:lnTo>
                <a:close/>
              </a:path>
            </a:pathLst>
          </a:custGeom>
          <a:solidFill>
            <a:srgbClr val="AEAD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60" name="Freeform 26"/>
          <p:cNvSpPr/>
          <p:nvPr/>
        </p:nvSpPr>
        <p:spPr bwMode="auto">
          <a:xfrm>
            <a:off x="4094163" y="5899541"/>
            <a:ext cx="36513" cy="73025"/>
          </a:xfrm>
          <a:custGeom>
            <a:avLst/>
            <a:gdLst>
              <a:gd name="T0" fmla="*/ 0 w 23"/>
              <a:gd name="T1" fmla="*/ 0 h 46"/>
              <a:gd name="T2" fmla="*/ 0 w 23"/>
              <a:gd name="T3" fmla="*/ 0 h 46"/>
              <a:gd name="T4" fmla="*/ 23 w 23"/>
              <a:gd name="T5" fmla="*/ 46 h 46"/>
              <a:gd name="T6" fmla="*/ 23 w 23"/>
              <a:gd name="T7" fmla="*/ 46 h 46"/>
              <a:gd name="T8" fmla="*/ 0 w 23"/>
              <a:gd name="T9" fmla="*/ 0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46">
                <a:moveTo>
                  <a:pt x="0" y="0"/>
                </a:moveTo>
                <a:lnTo>
                  <a:pt x="0" y="0"/>
                </a:lnTo>
                <a:lnTo>
                  <a:pt x="23" y="46"/>
                </a:lnTo>
                <a:lnTo>
                  <a:pt x="23" y="46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61" name="Freeform 27"/>
          <p:cNvSpPr/>
          <p:nvPr/>
        </p:nvSpPr>
        <p:spPr bwMode="auto">
          <a:xfrm>
            <a:off x="3795713" y="5899541"/>
            <a:ext cx="334963" cy="239713"/>
          </a:xfrm>
          <a:custGeom>
            <a:avLst/>
            <a:gdLst>
              <a:gd name="T0" fmla="*/ 122 w 137"/>
              <a:gd name="T1" fmla="*/ 0 h 98"/>
              <a:gd name="T2" fmla="*/ 0 w 137"/>
              <a:gd name="T3" fmla="*/ 81 h 98"/>
              <a:gd name="T4" fmla="*/ 10 w 137"/>
              <a:gd name="T5" fmla="*/ 98 h 98"/>
              <a:gd name="T6" fmla="*/ 78 w 137"/>
              <a:gd name="T7" fmla="*/ 65 h 98"/>
              <a:gd name="T8" fmla="*/ 137 w 137"/>
              <a:gd name="T9" fmla="*/ 30 h 98"/>
              <a:gd name="T10" fmla="*/ 122 w 137"/>
              <a:gd name="T11" fmla="*/ 0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7" h="98">
                <a:moveTo>
                  <a:pt x="122" y="0"/>
                </a:moveTo>
                <a:cubicBezTo>
                  <a:pt x="83" y="30"/>
                  <a:pt x="43" y="58"/>
                  <a:pt x="0" y="81"/>
                </a:cubicBezTo>
                <a:cubicBezTo>
                  <a:pt x="10" y="98"/>
                  <a:pt x="10" y="98"/>
                  <a:pt x="10" y="98"/>
                </a:cubicBezTo>
                <a:cubicBezTo>
                  <a:pt x="32" y="86"/>
                  <a:pt x="55" y="75"/>
                  <a:pt x="78" y="65"/>
                </a:cubicBezTo>
                <a:cubicBezTo>
                  <a:pt x="97" y="53"/>
                  <a:pt x="117" y="41"/>
                  <a:pt x="137" y="30"/>
                </a:cubicBezTo>
                <a:cubicBezTo>
                  <a:pt x="122" y="0"/>
                  <a:pt x="122" y="0"/>
                  <a:pt x="122" y="0"/>
                </a:cubicBezTo>
              </a:path>
            </a:pathLst>
          </a:custGeom>
          <a:solidFill>
            <a:srgbClr val="3F3E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grpSp>
        <p:nvGrpSpPr>
          <p:cNvPr id="4" name="Group 3"/>
          <p:cNvGrpSpPr/>
          <p:nvPr/>
        </p:nvGrpSpPr>
        <p:grpSpPr>
          <a:xfrm rot="1786145">
            <a:off x="817563" y="2264166"/>
            <a:ext cx="3829050" cy="3830638"/>
            <a:chOff x="817563" y="2264166"/>
            <a:chExt cx="3829050" cy="3830638"/>
          </a:xfrm>
        </p:grpSpPr>
        <p:sp>
          <p:nvSpPr>
            <p:cNvPr id="162" name="Oval 28"/>
            <p:cNvSpPr>
              <a:spLocks noChangeArrowheads="1"/>
            </p:cNvSpPr>
            <p:nvPr/>
          </p:nvSpPr>
          <p:spPr bwMode="auto">
            <a:xfrm>
              <a:off x="817563" y="2264166"/>
              <a:ext cx="3829050" cy="3830638"/>
            </a:xfrm>
            <a:prstGeom prst="ellipse">
              <a:avLst/>
            </a:prstGeom>
            <a:solidFill>
              <a:srgbClr val="FDFC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 dirty="0"/>
            </a:p>
          </p:txBody>
        </p:sp>
        <p:sp>
          <p:nvSpPr>
            <p:cNvPr id="239" name="hour hand"/>
            <p:cNvSpPr/>
            <p:nvPr/>
          </p:nvSpPr>
          <p:spPr bwMode="auto">
            <a:xfrm>
              <a:off x="2159000" y="3253178"/>
              <a:ext cx="601663" cy="950913"/>
            </a:xfrm>
            <a:custGeom>
              <a:avLst/>
              <a:gdLst>
                <a:gd name="T0" fmla="*/ 0 w 379"/>
                <a:gd name="T1" fmla="*/ 23 h 599"/>
                <a:gd name="T2" fmla="*/ 39 w 379"/>
                <a:gd name="T3" fmla="*/ 0 h 599"/>
                <a:gd name="T4" fmla="*/ 379 w 379"/>
                <a:gd name="T5" fmla="*/ 576 h 599"/>
                <a:gd name="T6" fmla="*/ 341 w 379"/>
                <a:gd name="T7" fmla="*/ 599 h 599"/>
                <a:gd name="T8" fmla="*/ 0 w 379"/>
                <a:gd name="T9" fmla="*/ 23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9" h="599">
                  <a:moveTo>
                    <a:pt x="0" y="23"/>
                  </a:moveTo>
                  <a:lnTo>
                    <a:pt x="39" y="0"/>
                  </a:lnTo>
                  <a:lnTo>
                    <a:pt x="379" y="576"/>
                  </a:lnTo>
                  <a:lnTo>
                    <a:pt x="341" y="599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 dirty="0"/>
            </a:p>
          </p:txBody>
        </p:sp>
      </p:grpSp>
      <p:sp>
        <p:nvSpPr>
          <p:cNvPr id="163" name="Freeform 29"/>
          <p:cNvSpPr>
            <a:spLocks noEditPoints="1"/>
          </p:cNvSpPr>
          <p:nvPr/>
        </p:nvSpPr>
        <p:spPr bwMode="auto">
          <a:xfrm>
            <a:off x="538163" y="1986353"/>
            <a:ext cx="4387850" cy="4384675"/>
          </a:xfrm>
          <a:custGeom>
            <a:avLst/>
            <a:gdLst>
              <a:gd name="T0" fmla="*/ 897 w 1794"/>
              <a:gd name="T1" fmla="*/ 1793 h 1793"/>
              <a:gd name="T2" fmla="*/ 263 w 1794"/>
              <a:gd name="T3" fmla="*/ 1531 h 1793"/>
              <a:gd name="T4" fmla="*/ 0 w 1794"/>
              <a:gd name="T5" fmla="*/ 897 h 1793"/>
              <a:gd name="T6" fmla="*/ 263 w 1794"/>
              <a:gd name="T7" fmla="*/ 262 h 1793"/>
              <a:gd name="T8" fmla="*/ 897 w 1794"/>
              <a:gd name="T9" fmla="*/ 0 h 1793"/>
              <a:gd name="T10" fmla="*/ 1531 w 1794"/>
              <a:gd name="T11" fmla="*/ 262 h 1793"/>
              <a:gd name="T12" fmla="*/ 1794 w 1794"/>
              <a:gd name="T13" fmla="*/ 897 h 1793"/>
              <a:gd name="T14" fmla="*/ 1531 w 1794"/>
              <a:gd name="T15" fmla="*/ 1531 h 1793"/>
              <a:gd name="T16" fmla="*/ 897 w 1794"/>
              <a:gd name="T17" fmla="*/ 1793 h 1793"/>
              <a:gd name="T18" fmla="*/ 897 w 1794"/>
              <a:gd name="T19" fmla="*/ 79 h 1793"/>
              <a:gd name="T20" fmla="*/ 79 w 1794"/>
              <a:gd name="T21" fmla="*/ 897 h 1793"/>
              <a:gd name="T22" fmla="*/ 897 w 1794"/>
              <a:gd name="T23" fmla="*/ 1714 h 1793"/>
              <a:gd name="T24" fmla="*/ 1715 w 1794"/>
              <a:gd name="T25" fmla="*/ 897 h 1793"/>
              <a:gd name="T26" fmla="*/ 897 w 1794"/>
              <a:gd name="T27" fmla="*/ 79 h 17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794" h="1793">
                <a:moveTo>
                  <a:pt x="897" y="1793"/>
                </a:moveTo>
                <a:cubicBezTo>
                  <a:pt x="658" y="1793"/>
                  <a:pt x="432" y="1700"/>
                  <a:pt x="263" y="1531"/>
                </a:cubicBezTo>
                <a:cubicBezTo>
                  <a:pt x="94" y="1361"/>
                  <a:pt x="0" y="1136"/>
                  <a:pt x="0" y="897"/>
                </a:cubicBezTo>
                <a:cubicBezTo>
                  <a:pt x="0" y="657"/>
                  <a:pt x="94" y="432"/>
                  <a:pt x="263" y="262"/>
                </a:cubicBezTo>
                <a:cubicBezTo>
                  <a:pt x="432" y="93"/>
                  <a:pt x="658" y="0"/>
                  <a:pt x="897" y="0"/>
                </a:cubicBezTo>
                <a:cubicBezTo>
                  <a:pt x="1137" y="0"/>
                  <a:pt x="1362" y="93"/>
                  <a:pt x="1531" y="262"/>
                </a:cubicBezTo>
                <a:cubicBezTo>
                  <a:pt x="1701" y="432"/>
                  <a:pt x="1794" y="657"/>
                  <a:pt x="1794" y="897"/>
                </a:cubicBezTo>
                <a:cubicBezTo>
                  <a:pt x="1794" y="1136"/>
                  <a:pt x="1701" y="1361"/>
                  <a:pt x="1531" y="1531"/>
                </a:cubicBezTo>
                <a:cubicBezTo>
                  <a:pt x="1362" y="1700"/>
                  <a:pt x="1137" y="1793"/>
                  <a:pt x="897" y="1793"/>
                </a:cubicBezTo>
                <a:moveTo>
                  <a:pt x="897" y="79"/>
                </a:moveTo>
                <a:cubicBezTo>
                  <a:pt x="446" y="79"/>
                  <a:pt x="79" y="446"/>
                  <a:pt x="79" y="897"/>
                </a:cubicBezTo>
                <a:cubicBezTo>
                  <a:pt x="79" y="1348"/>
                  <a:pt x="446" y="1714"/>
                  <a:pt x="897" y="1714"/>
                </a:cubicBezTo>
                <a:cubicBezTo>
                  <a:pt x="1348" y="1714"/>
                  <a:pt x="1715" y="1348"/>
                  <a:pt x="1715" y="897"/>
                </a:cubicBezTo>
                <a:cubicBezTo>
                  <a:pt x="1715" y="446"/>
                  <a:pt x="1348" y="79"/>
                  <a:pt x="897" y="79"/>
                </a:cubicBezTo>
              </a:path>
            </a:pathLst>
          </a:custGeom>
          <a:solidFill>
            <a:srgbClr val="FDCBEA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64" name="Freeform 30">
            <a:hlinkClick r:id="rId1" action="ppaction://hlinksldjump"/>
          </p:cNvPr>
          <p:cNvSpPr>
            <a:spLocks noEditPoints="1"/>
          </p:cNvSpPr>
          <p:nvPr/>
        </p:nvSpPr>
        <p:spPr bwMode="auto">
          <a:xfrm>
            <a:off x="711200" y="2157803"/>
            <a:ext cx="4043363" cy="4041775"/>
          </a:xfrm>
          <a:custGeom>
            <a:avLst/>
            <a:gdLst>
              <a:gd name="T0" fmla="*/ 826 w 1653"/>
              <a:gd name="T1" fmla="*/ 1653 h 1653"/>
              <a:gd name="T2" fmla="*/ 0 w 1653"/>
              <a:gd name="T3" fmla="*/ 827 h 1653"/>
              <a:gd name="T4" fmla="*/ 826 w 1653"/>
              <a:gd name="T5" fmla="*/ 0 h 1653"/>
              <a:gd name="T6" fmla="*/ 1653 w 1653"/>
              <a:gd name="T7" fmla="*/ 827 h 1653"/>
              <a:gd name="T8" fmla="*/ 826 w 1653"/>
              <a:gd name="T9" fmla="*/ 1653 h 1653"/>
              <a:gd name="T10" fmla="*/ 826 w 1653"/>
              <a:gd name="T11" fmla="*/ 49 h 1653"/>
              <a:gd name="T12" fmla="*/ 48 w 1653"/>
              <a:gd name="T13" fmla="*/ 827 h 1653"/>
              <a:gd name="T14" fmla="*/ 826 w 1653"/>
              <a:gd name="T15" fmla="*/ 1605 h 1653"/>
              <a:gd name="T16" fmla="*/ 1604 w 1653"/>
              <a:gd name="T17" fmla="*/ 827 h 1653"/>
              <a:gd name="T18" fmla="*/ 826 w 1653"/>
              <a:gd name="T19" fmla="*/ 49 h 1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653" h="1653">
                <a:moveTo>
                  <a:pt x="826" y="1653"/>
                </a:moveTo>
                <a:cubicBezTo>
                  <a:pt x="371" y="1653"/>
                  <a:pt x="0" y="1282"/>
                  <a:pt x="0" y="827"/>
                </a:cubicBezTo>
                <a:cubicBezTo>
                  <a:pt x="0" y="371"/>
                  <a:pt x="371" y="0"/>
                  <a:pt x="826" y="0"/>
                </a:cubicBezTo>
                <a:cubicBezTo>
                  <a:pt x="1282" y="0"/>
                  <a:pt x="1653" y="371"/>
                  <a:pt x="1653" y="827"/>
                </a:cubicBezTo>
                <a:cubicBezTo>
                  <a:pt x="1653" y="1282"/>
                  <a:pt x="1282" y="1653"/>
                  <a:pt x="826" y="1653"/>
                </a:cubicBezTo>
                <a:moveTo>
                  <a:pt x="826" y="49"/>
                </a:moveTo>
                <a:cubicBezTo>
                  <a:pt x="397" y="49"/>
                  <a:pt x="48" y="398"/>
                  <a:pt x="48" y="827"/>
                </a:cubicBezTo>
                <a:cubicBezTo>
                  <a:pt x="48" y="1256"/>
                  <a:pt x="397" y="1605"/>
                  <a:pt x="826" y="1605"/>
                </a:cubicBezTo>
                <a:cubicBezTo>
                  <a:pt x="1255" y="1605"/>
                  <a:pt x="1604" y="1256"/>
                  <a:pt x="1604" y="827"/>
                </a:cubicBezTo>
                <a:cubicBezTo>
                  <a:pt x="1604" y="398"/>
                  <a:pt x="1255" y="49"/>
                  <a:pt x="826" y="49"/>
                </a:cubicBezTo>
              </a:path>
            </a:pathLst>
          </a:custGeom>
          <a:solidFill>
            <a:srgbClr val="DFDED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65" name="Freeform 31"/>
          <p:cNvSpPr>
            <a:spLocks noEditPoints="1"/>
          </p:cNvSpPr>
          <p:nvPr/>
        </p:nvSpPr>
        <p:spPr bwMode="auto">
          <a:xfrm>
            <a:off x="620713" y="2067316"/>
            <a:ext cx="4221163" cy="4222750"/>
          </a:xfrm>
          <a:custGeom>
            <a:avLst/>
            <a:gdLst>
              <a:gd name="T0" fmla="*/ 863 w 1726"/>
              <a:gd name="T1" fmla="*/ 1690 h 1727"/>
              <a:gd name="T2" fmla="*/ 37 w 1726"/>
              <a:gd name="T3" fmla="*/ 864 h 1727"/>
              <a:gd name="T4" fmla="*/ 863 w 1726"/>
              <a:gd name="T5" fmla="*/ 37 h 1727"/>
              <a:gd name="T6" fmla="*/ 1690 w 1726"/>
              <a:gd name="T7" fmla="*/ 864 h 1727"/>
              <a:gd name="T8" fmla="*/ 1690 w 1726"/>
              <a:gd name="T9" fmla="*/ 864 h 1727"/>
              <a:gd name="T10" fmla="*/ 1690 w 1726"/>
              <a:gd name="T11" fmla="*/ 864 h 1727"/>
              <a:gd name="T12" fmla="*/ 863 w 1726"/>
              <a:gd name="T13" fmla="*/ 1690 h 1727"/>
              <a:gd name="T14" fmla="*/ 863 w 1726"/>
              <a:gd name="T15" fmla="*/ 1690 h 1727"/>
              <a:gd name="T16" fmla="*/ 863 w 1726"/>
              <a:gd name="T17" fmla="*/ 0 h 1727"/>
              <a:gd name="T18" fmla="*/ 0 w 1726"/>
              <a:gd name="T19" fmla="*/ 864 h 1727"/>
              <a:gd name="T20" fmla="*/ 863 w 1726"/>
              <a:gd name="T21" fmla="*/ 1727 h 1727"/>
              <a:gd name="T22" fmla="*/ 1726 w 1726"/>
              <a:gd name="T23" fmla="*/ 864 h 1727"/>
              <a:gd name="T24" fmla="*/ 863 w 1726"/>
              <a:gd name="T25" fmla="*/ 0 h 1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726" h="1727">
                <a:moveTo>
                  <a:pt x="863" y="1690"/>
                </a:moveTo>
                <a:cubicBezTo>
                  <a:pt x="408" y="1690"/>
                  <a:pt x="37" y="1319"/>
                  <a:pt x="37" y="864"/>
                </a:cubicBezTo>
                <a:cubicBezTo>
                  <a:pt x="37" y="408"/>
                  <a:pt x="408" y="37"/>
                  <a:pt x="863" y="37"/>
                </a:cubicBezTo>
                <a:cubicBezTo>
                  <a:pt x="1319" y="37"/>
                  <a:pt x="1690" y="408"/>
                  <a:pt x="1690" y="864"/>
                </a:cubicBezTo>
                <a:cubicBezTo>
                  <a:pt x="1690" y="864"/>
                  <a:pt x="1690" y="864"/>
                  <a:pt x="1690" y="864"/>
                </a:cubicBezTo>
                <a:cubicBezTo>
                  <a:pt x="1690" y="864"/>
                  <a:pt x="1690" y="864"/>
                  <a:pt x="1690" y="864"/>
                </a:cubicBezTo>
                <a:cubicBezTo>
                  <a:pt x="1690" y="1319"/>
                  <a:pt x="1319" y="1690"/>
                  <a:pt x="863" y="1690"/>
                </a:cubicBezTo>
                <a:cubicBezTo>
                  <a:pt x="863" y="1690"/>
                  <a:pt x="863" y="1690"/>
                  <a:pt x="863" y="1690"/>
                </a:cubicBezTo>
                <a:moveTo>
                  <a:pt x="863" y="0"/>
                </a:moveTo>
                <a:cubicBezTo>
                  <a:pt x="387" y="0"/>
                  <a:pt x="0" y="388"/>
                  <a:pt x="0" y="864"/>
                </a:cubicBezTo>
                <a:cubicBezTo>
                  <a:pt x="0" y="1340"/>
                  <a:pt x="387" y="1727"/>
                  <a:pt x="863" y="1727"/>
                </a:cubicBezTo>
                <a:cubicBezTo>
                  <a:pt x="1339" y="1727"/>
                  <a:pt x="1726" y="1340"/>
                  <a:pt x="1726" y="864"/>
                </a:cubicBezTo>
                <a:cubicBezTo>
                  <a:pt x="1726" y="388"/>
                  <a:pt x="1339" y="0"/>
                  <a:pt x="863" y="0"/>
                </a:cubicBezTo>
              </a:path>
            </a:pathLst>
          </a:custGeom>
          <a:solidFill>
            <a:srgbClr val="CD4A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grpSp>
        <p:nvGrpSpPr>
          <p:cNvPr id="2" name="Group 1"/>
          <p:cNvGrpSpPr/>
          <p:nvPr/>
        </p:nvGrpSpPr>
        <p:grpSpPr>
          <a:xfrm>
            <a:off x="2455863" y="2411803"/>
            <a:ext cx="566738" cy="566738"/>
            <a:chOff x="2455863" y="2411803"/>
            <a:chExt cx="566738" cy="566738"/>
          </a:xfrm>
          <a:solidFill>
            <a:srgbClr val="FDCBEA"/>
          </a:solidFill>
        </p:grpSpPr>
        <p:sp>
          <p:nvSpPr>
            <p:cNvPr id="166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67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68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69" name="Freeform 35"/>
            <p:cNvSpPr/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70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71" name="Rectangle 37"/>
            <p:cNvSpPr>
              <a:spLocks noChangeArrowheads="1"/>
            </p:cNvSpPr>
            <p:nvPr/>
          </p:nvSpPr>
          <p:spPr bwMode="auto">
            <a:xfrm>
              <a:off x="2540635" y="2499116"/>
              <a:ext cx="460062" cy="32316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2100" b="1" dirty="0">
                  <a:latin typeface="Raleway" pitchFamily="34" charset="0"/>
                </a:rPr>
                <a:t>1</a:t>
              </a:r>
              <a:r>
                <a:rPr lang="ru-RU" altLang="en-US" sz="2100" b="1" dirty="0">
                  <a:latin typeface="Raleway" pitchFamily="34" charset="0"/>
                </a:rPr>
                <a:t>8</a:t>
              </a:r>
              <a:r>
                <a:rPr lang="en-US" altLang="en-US" sz="2100" b="1" dirty="0">
                  <a:latin typeface="Raleway" pitchFamily="34" charset="0"/>
                </a:rPr>
                <a:t>0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722688" y="3113478"/>
            <a:ext cx="585788" cy="587375"/>
            <a:chOff x="3722688" y="3113478"/>
            <a:chExt cx="585788" cy="587375"/>
          </a:xfrm>
          <a:solidFill>
            <a:srgbClr val="FDCBEA"/>
          </a:solidFill>
        </p:grpSpPr>
        <p:sp>
          <p:nvSpPr>
            <p:cNvPr id="178" name="Freeform 44"/>
            <p:cNvSpPr/>
            <p:nvPr/>
          </p:nvSpPr>
          <p:spPr bwMode="auto">
            <a:xfrm>
              <a:off x="3722688" y="3113478"/>
              <a:ext cx="585788" cy="587375"/>
            </a:xfrm>
            <a:custGeom>
              <a:avLst/>
              <a:gdLst>
                <a:gd name="T0" fmla="*/ 127 w 240"/>
                <a:gd name="T1" fmla="*/ 236 h 240"/>
                <a:gd name="T2" fmla="*/ 236 w 240"/>
                <a:gd name="T3" fmla="*/ 113 h 240"/>
                <a:gd name="T4" fmla="*/ 113 w 240"/>
                <a:gd name="T5" fmla="*/ 4 h 240"/>
                <a:gd name="T6" fmla="*/ 4 w 240"/>
                <a:gd name="T7" fmla="*/ 127 h 240"/>
                <a:gd name="T8" fmla="*/ 127 w 240"/>
                <a:gd name="T9" fmla="*/ 236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0" h="240">
                  <a:moveTo>
                    <a:pt x="127" y="236"/>
                  </a:moveTo>
                  <a:cubicBezTo>
                    <a:pt x="191" y="232"/>
                    <a:pt x="240" y="177"/>
                    <a:pt x="236" y="113"/>
                  </a:cubicBezTo>
                  <a:cubicBezTo>
                    <a:pt x="232" y="49"/>
                    <a:pt x="177" y="0"/>
                    <a:pt x="113" y="4"/>
                  </a:cubicBezTo>
                  <a:cubicBezTo>
                    <a:pt x="49" y="8"/>
                    <a:pt x="0" y="63"/>
                    <a:pt x="4" y="127"/>
                  </a:cubicBezTo>
                  <a:cubicBezTo>
                    <a:pt x="8" y="191"/>
                    <a:pt x="63" y="240"/>
                    <a:pt x="127" y="23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79" name="Freeform 45"/>
            <p:cNvSpPr/>
            <p:nvPr/>
          </p:nvSpPr>
          <p:spPr bwMode="auto">
            <a:xfrm>
              <a:off x="3781425" y="3169041"/>
              <a:ext cx="471488" cy="473075"/>
            </a:xfrm>
            <a:custGeom>
              <a:avLst/>
              <a:gdLst>
                <a:gd name="T0" fmla="*/ 102 w 193"/>
                <a:gd name="T1" fmla="*/ 190 h 193"/>
                <a:gd name="T2" fmla="*/ 189 w 193"/>
                <a:gd name="T3" fmla="*/ 91 h 193"/>
                <a:gd name="T4" fmla="*/ 90 w 193"/>
                <a:gd name="T5" fmla="*/ 4 h 193"/>
                <a:gd name="T6" fmla="*/ 3 w 193"/>
                <a:gd name="T7" fmla="*/ 103 h 193"/>
                <a:gd name="T8" fmla="*/ 102 w 193"/>
                <a:gd name="T9" fmla="*/ 19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02" y="190"/>
                  </a:moveTo>
                  <a:cubicBezTo>
                    <a:pt x="153" y="187"/>
                    <a:pt x="193" y="143"/>
                    <a:pt x="189" y="91"/>
                  </a:cubicBezTo>
                  <a:cubicBezTo>
                    <a:pt x="186" y="40"/>
                    <a:pt x="142" y="0"/>
                    <a:pt x="90" y="4"/>
                  </a:cubicBezTo>
                  <a:cubicBezTo>
                    <a:pt x="39" y="7"/>
                    <a:pt x="0" y="51"/>
                    <a:pt x="3" y="103"/>
                  </a:cubicBezTo>
                  <a:cubicBezTo>
                    <a:pt x="6" y="154"/>
                    <a:pt x="50" y="193"/>
                    <a:pt x="102" y="19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80" name="Freeform 46"/>
            <p:cNvSpPr>
              <a:spLocks noEditPoints="1"/>
            </p:cNvSpPr>
            <p:nvPr/>
          </p:nvSpPr>
          <p:spPr bwMode="auto">
            <a:xfrm>
              <a:off x="3786188" y="3272228"/>
              <a:ext cx="46038" cy="188913"/>
            </a:xfrm>
            <a:custGeom>
              <a:avLst/>
              <a:gdLst>
                <a:gd name="T0" fmla="*/ 3 w 19"/>
                <a:gd name="T1" fmla="*/ 76 h 77"/>
                <a:gd name="T2" fmla="*/ 3 w 19"/>
                <a:gd name="T3" fmla="*/ 76 h 77"/>
                <a:gd name="T4" fmla="*/ 3 w 19"/>
                <a:gd name="T5" fmla="*/ 76 h 77"/>
                <a:gd name="T6" fmla="*/ 3 w 19"/>
                <a:gd name="T7" fmla="*/ 75 h 77"/>
                <a:gd name="T8" fmla="*/ 3 w 19"/>
                <a:gd name="T9" fmla="*/ 75 h 77"/>
                <a:gd name="T10" fmla="*/ 3 w 19"/>
                <a:gd name="T11" fmla="*/ 75 h 77"/>
                <a:gd name="T12" fmla="*/ 3 w 19"/>
                <a:gd name="T13" fmla="*/ 74 h 77"/>
                <a:gd name="T14" fmla="*/ 3 w 19"/>
                <a:gd name="T15" fmla="*/ 74 h 77"/>
                <a:gd name="T16" fmla="*/ 3 w 19"/>
                <a:gd name="T17" fmla="*/ 74 h 77"/>
                <a:gd name="T18" fmla="*/ 2 w 19"/>
                <a:gd name="T19" fmla="*/ 73 h 77"/>
                <a:gd name="T20" fmla="*/ 2 w 19"/>
                <a:gd name="T21" fmla="*/ 73 h 77"/>
                <a:gd name="T22" fmla="*/ 2 w 19"/>
                <a:gd name="T23" fmla="*/ 72 h 77"/>
                <a:gd name="T24" fmla="*/ 2 w 19"/>
                <a:gd name="T25" fmla="*/ 72 h 77"/>
                <a:gd name="T26" fmla="*/ 2 w 19"/>
                <a:gd name="T27" fmla="*/ 71 h 77"/>
                <a:gd name="T28" fmla="*/ 2 w 19"/>
                <a:gd name="T29" fmla="*/ 71 h 77"/>
                <a:gd name="T30" fmla="*/ 2 w 19"/>
                <a:gd name="T31" fmla="*/ 71 h 77"/>
                <a:gd name="T32" fmla="*/ 2 w 19"/>
                <a:gd name="T33" fmla="*/ 70 h 77"/>
                <a:gd name="T34" fmla="*/ 2 w 19"/>
                <a:gd name="T35" fmla="*/ 70 h 77"/>
                <a:gd name="T36" fmla="*/ 2 w 19"/>
                <a:gd name="T37" fmla="*/ 69 h 77"/>
                <a:gd name="T38" fmla="*/ 2 w 19"/>
                <a:gd name="T39" fmla="*/ 69 h 77"/>
                <a:gd name="T40" fmla="*/ 2 w 19"/>
                <a:gd name="T41" fmla="*/ 69 h 77"/>
                <a:gd name="T42" fmla="*/ 2 w 19"/>
                <a:gd name="T43" fmla="*/ 68 h 77"/>
                <a:gd name="T44" fmla="*/ 2 w 19"/>
                <a:gd name="T45" fmla="*/ 68 h 77"/>
                <a:gd name="T46" fmla="*/ 2 w 19"/>
                <a:gd name="T47" fmla="*/ 68 h 77"/>
                <a:gd name="T48" fmla="*/ 1 w 19"/>
                <a:gd name="T49" fmla="*/ 67 h 77"/>
                <a:gd name="T50" fmla="*/ 1 w 19"/>
                <a:gd name="T51" fmla="*/ 67 h 77"/>
                <a:gd name="T52" fmla="*/ 1 w 19"/>
                <a:gd name="T53" fmla="*/ 67 h 77"/>
                <a:gd name="T54" fmla="*/ 1 w 19"/>
                <a:gd name="T55" fmla="*/ 66 h 77"/>
                <a:gd name="T56" fmla="*/ 1 w 19"/>
                <a:gd name="T57" fmla="*/ 66 h 77"/>
                <a:gd name="T58" fmla="*/ 1 w 19"/>
                <a:gd name="T59" fmla="*/ 65 h 77"/>
                <a:gd name="T60" fmla="*/ 1 w 19"/>
                <a:gd name="T61" fmla="*/ 65 h 77"/>
                <a:gd name="T62" fmla="*/ 1 w 19"/>
                <a:gd name="T63" fmla="*/ 65 h 77"/>
                <a:gd name="T64" fmla="*/ 1 w 19"/>
                <a:gd name="T65" fmla="*/ 64 h 77"/>
                <a:gd name="T66" fmla="*/ 1 w 19"/>
                <a:gd name="T67" fmla="*/ 64 h 77"/>
                <a:gd name="T68" fmla="*/ 1 w 19"/>
                <a:gd name="T69" fmla="*/ 64 h 77"/>
                <a:gd name="T70" fmla="*/ 1 w 19"/>
                <a:gd name="T71" fmla="*/ 63 h 77"/>
                <a:gd name="T72" fmla="*/ 1 w 19"/>
                <a:gd name="T73" fmla="*/ 63 h 77"/>
                <a:gd name="T74" fmla="*/ 1 w 19"/>
                <a:gd name="T75" fmla="*/ 62 h 77"/>
                <a:gd name="T76" fmla="*/ 1 w 19"/>
                <a:gd name="T77" fmla="*/ 62 h 77"/>
                <a:gd name="T78" fmla="*/ 1 w 19"/>
                <a:gd name="T79" fmla="*/ 61 h 77"/>
                <a:gd name="T80" fmla="*/ 1 w 19"/>
                <a:gd name="T81" fmla="*/ 61 h 77"/>
                <a:gd name="T82" fmla="*/ 1 w 19"/>
                <a:gd name="T83" fmla="*/ 61 h 77"/>
                <a:gd name="T84" fmla="*/ 1 w 19"/>
                <a:gd name="T85" fmla="*/ 60 h 77"/>
                <a:gd name="T86" fmla="*/ 1 w 19"/>
                <a:gd name="T87" fmla="*/ 60 h 77"/>
                <a:gd name="T88" fmla="*/ 1 w 19"/>
                <a:gd name="T89" fmla="*/ 60 h 77"/>
                <a:gd name="T90" fmla="*/ 18 w 19"/>
                <a:gd name="T91" fmla="*/ 0 h 77"/>
                <a:gd name="T92" fmla="*/ 18 w 19"/>
                <a:gd name="T93" fmla="*/ 0 h 77"/>
                <a:gd name="T94" fmla="*/ 19 w 19"/>
                <a:gd name="T95" fmla="*/ 0 h 77"/>
                <a:gd name="T96" fmla="*/ 19 w 19"/>
                <a:gd name="T97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9" h="77">
                  <a:moveTo>
                    <a:pt x="3" y="77"/>
                  </a:moveTo>
                  <a:cubicBezTo>
                    <a:pt x="3" y="77"/>
                    <a:pt x="3" y="77"/>
                    <a:pt x="3" y="77"/>
                  </a:cubicBezTo>
                  <a:cubicBezTo>
                    <a:pt x="3" y="77"/>
                    <a:pt x="3" y="77"/>
                    <a:pt x="3" y="77"/>
                  </a:cubicBezTo>
                  <a:moveTo>
                    <a:pt x="3" y="76"/>
                  </a:moveTo>
                  <a:cubicBezTo>
                    <a:pt x="3" y="76"/>
                    <a:pt x="3" y="76"/>
                    <a:pt x="3" y="76"/>
                  </a:cubicBezTo>
                  <a:cubicBezTo>
                    <a:pt x="3" y="76"/>
                    <a:pt x="3" y="76"/>
                    <a:pt x="3" y="76"/>
                  </a:cubicBezTo>
                  <a:moveTo>
                    <a:pt x="3" y="76"/>
                  </a:moveTo>
                  <a:cubicBezTo>
                    <a:pt x="3" y="76"/>
                    <a:pt x="3" y="76"/>
                    <a:pt x="3" y="76"/>
                  </a:cubicBezTo>
                  <a:cubicBezTo>
                    <a:pt x="3" y="76"/>
                    <a:pt x="3" y="76"/>
                    <a:pt x="3" y="76"/>
                  </a:cubicBezTo>
                  <a:moveTo>
                    <a:pt x="3" y="76"/>
                  </a:moveTo>
                  <a:cubicBezTo>
                    <a:pt x="3" y="76"/>
                    <a:pt x="3" y="76"/>
                    <a:pt x="3" y="76"/>
                  </a:cubicBezTo>
                  <a:cubicBezTo>
                    <a:pt x="3" y="76"/>
                    <a:pt x="3" y="76"/>
                    <a:pt x="3" y="76"/>
                  </a:cubicBezTo>
                  <a:moveTo>
                    <a:pt x="3" y="76"/>
                  </a:moveTo>
                  <a:cubicBezTo>
                    <a:pt x="3" y="76"/>
                    <a:pt x="3" y="76"/>
                    <a:pt x="3" y="76"/>
                  </a:cubicBezTo>
                  <a:cubicBezTo>
                    <a:pt x="3" y="76"/>
                    <a:pt x="3" y="76"/>
                    <a:pt x="3" y="76"/>
                  </a:cubicBezTo>
                  <a:moveTo>
                    <a:pt x="3" y="75"/>
                  </a:moveTo>
                  <a:cubicBezTo>
                    <a:pt x="3" y="75"/>
                    <a:pt x="3" y="75"/>
                    <a:pt x="3" y="75"/>
                  </a:cubicBezTo>
                  <a:cubicBezTo>
                    <a:pt x="3" y="75"/>
                    <a:pt x="3" y="75"/>
                    <a:pt x="3" y="75"/>
                  </a:cubicBezTo>
                  <a:moveTo>
                    <a:pt x="3" y="75"/>
                  </a:moveTo>
                  <a:cubicBezTo>
                    <a:pt x="3" y="75"/>
                    <a:pt x="3" y="75"/>
                    <a:pt x="3" y="75"/>
                  </a:cubicBezTo>
                  <a:cubicBezTo>
                    <a:pt x="3" y="75"/>
                    <a:pt x="3" y="75"/>
                    <a:pt x="3" y="75"/>
                  </a:cubicBezTo>
                  <a:moveTo>
                    <a:pt x="3" y="75"/>
                  </a:moveTo>
                  <a:cubicBezTo>
                    <a:pt x="3" y="75"/>
                    <a:pt x="3" y="75"/>
                    <a:pt x="3" y="75"/>
                  </a:cubicBezTo>
                  <a:cubicBezTo>
                    <a:pt x="3" y="75"/>
                    <a:pt x="3" y="75"/>
                    <a:pt x="3" y="75"/>
                  </a:cubicBezTo>
                  <a:moveTo>
                    <a:pt x="3" y="74"/>
                  </a:moveTo>
                  <a:cubicBezTo>
                    <a:pt x="3" y="74"/>
                    <a:pt x="3" y="75"/>
                    <a:pt x="3" y="75"/>
                  </a:cubicBezTo>
                  <a:cubicBezTo>
                    <a:pt x="3" y="75"/>
                    <a:pt x="3" y="74"/>
                    <a:pt x="3" y="74"/>
                  </a:cubicBezTo>
                  <a:moveTo>
                    <a:pt x="3" y="74"/>
                  </a:moveTo>
                  <a:cubicBezTo>
                    <a:pt x="3" y="74"/>
                    <a:pt x="3" y="74"/>
                    <a:pt x="3" y="74"/>
                  </a:cubicBezTo>
                  <a:cubicBezTo>
                    <a:pt x="3" y="74"/>
                    <a:pt x="3" y="74"/>
                    <a:pt x="3" y="74"/>
                  </a:cubicBezTo>
                  <a:moveTo>
                    <a:pt x="3" y="74"/>
                  </a:moveTo>
                  <a:cubicBezTo>
                    <a:pt x="3" y="74"/>
                    <a:pt x="3" y="74"/>
                    <a:pt x="3" y="74"/>
                  </a:cubicBezTo>
                  <a:cubicBezTo>
                    <a:pt x="3" y="74"/>
                    <a:pt x="3" y="74"/>
                    <a:pt x="3" y="74"/>
                  </a:cubicBezTo>
                  <a:moveTo>
                    <a:pt x="3" y="74"/>
                  </a:moveTo>
                  <a:cubicBezTo>
                    <a:pt x="3" y="74"/>
                    <a:pt x="3" y="74"/>
                    <a:pt x="3" y="74"/>
                  </a:cubicBezTo>
                  <a:cubicBezTo>
                    <a:pt x="3" y="74"/>
                    <a:pt x="3" y="74"/>
                    <a:pt x="3" y="74"/>
                  </a:cubicBezTo>
                  <a:moveTo>
                    <a:pt x="2" y="73"/>
                  </a:moveTo>
                  <a:cubicBezTo>
                    <a:pt x="2" y="73"/>
                    <a:pt x="2" y="73"/>
                    <a:pt x="2" y="73"/>
                  </a:cubicBezTo>
                  <a:cubicBezTo>
                    <a:pt x="2" y="73"/>
                    <a:pt x="2" y="73"/>
                    <a:pt x="2" y="73"/>
                  </a:cubicBezTo>
                  <a:moveTo>
                    <a:pt x="2" y="73"/>
                  </a:moveTo>
                  <a:cubicBezTo>
                    <a:pt x="2" y="73"/>
                    <a:pt x="2" y="73"/>
                    <a:pt x="2" y="73"/>
                  </a:cubicBezTo>
                  <a:cubicBezTo>
                    <a:pt x="2" y="73"/>
                    <a:pt x="2" y="73"/>
                    <a:pt x="2" y="73"/>
                  </a:cubicBezTo>
                  <a:moveTo>
                    <a:pt x="2" y="72"/>
                  </a:moveTo>
                  <a:cubicBezTo>
                    <a:pt x="2" y="72"/>
                    <a:pt x="2" y="72"/>
                    <a:pt x="2" y="73"/>
                  </a:cubicBezTo>
                  <a:cubicBezTo>
                    <a:pt x="2" y="72"/>
                    <a:pt x="2" y="72"/>
                    <a:pt x="2" y="72"/>
                  </a:cubicBezTo>
                  <a:moveTo>
                    <a:pt x="2" y="72"/>
                  </a:moveTo>
                  <a:cubicBezTo>
                    <a:pt x="2" y="72"/>
                    <a:pt x="2" y="72"/>
                    <a:pt x="2" y="72"/>
                  </a:cubicBezTo>
                  <a:cubicBezTo>
                    <a:pt x="2" y="72"/>
                    <a:pt x="2" y="72"/>
                    <a:pt x="2" y="72"/>
                  </a:cubicBezTo>
                  <a:moveTo>
                    <a:pt x="2" y="72"/>
                  </a:moveTo>
                  <a:cubicBezTo>
                    <a:pt x="2" y="72"/>
                    <a:pt x="2" y="72"/>
                    <a:pt x="2" y="72"/>
                  </a:cubicBezTo>
                  <a:cubicBezTo>
                    <a:pt x="2" y="72"/>
                    <a:pt x="2" y="72"/>
                    <a:pt x="2" y="72"/>
                  </a:cubicBezTo>
                  <a:moveTo>
                    <a:pt x="2" y="72"/>
                  </a:moveTo>
                  <a:cubicBezTo>
                    <a:pt x="2" y="72"/>
                    <a:pt x="2" y="72"/>
                    <a:pt x="2" y="72"/>
                  </a:cubicBezTo>
                  <a:cubicBezTo>
                    <a:pt x="2" y="72"/>
                    <a:pt x="2" y="72"/>
                    <a:pt x="2" y="72"/>
                  </a:cubicBezTo>
                  <a:moveTo>
                    <a:pt x="2" y="71"/>
                  </a:moveTo>
                  <a:cubicBezTo>
                    <a:pt x="2" y="71"/>
                    <a:pt x="2" y="71"/>
                    <a:pt x="2" y="71"/>
                  </a:cubicBezTo>
                  <a:cubicBezTo>
                    <a:pt x="2" y="71"/>
                    <a:pt x="2" y="71"/>
                    <a:pt x="2" y="71"/>
                  </a:cubicBezTo>
                  <a:moveTo>
                    <a:pt x="2" y="71"/>
                  </a:moveTo>
                  <a:cubicBezTo>
                    <a:pt x="2" y="71"/>
                    <a:pt x="2" y="71"/>
                    <a:pt x="2" y="71"/>
                  </a:cubicBezTo>
                  <a:cubicBezTo>
                    <a:pt x="2" y="71"/>
                    <a:pt x="2" y="71"/>
                    <a:pt x="2" y="71"/>
                  </a:cubicBezTo>
                  <a:moveTo>
                    <a:pt x="2" y="71"/>
                  </a:moveTo>
                  <a:cubicBezTo>
                    <a:pt x="2" y="71"/>
                    <a:pt x="2" y="71"/>
                    <a:pt x="2" y="71"/>
                  </a:cubicBezTo>
                  <a:cubicBezTo>
                    <a:pt x="2" y="71"/>
                    <a:pt x="2" y="71"/>
                    <a:pt x="2" y="71"/>
                  </a:cubicBezTo>
                  <a:moveTo>
                    <a:pt x="2" y="71"/>
                  </a:moveTo>
                  <a:cubicBezTo>
                    <a:pt x="2" y="71"/>
                    <a:pt x="2" y="71"/>
                    <a:pt x="2" y="71"/>
                  </a:cubicBezTo>
                  <a:cubicBezTo>
                    <a:pt x="2" y="71"/>
                    <a:pt x="2" y="71"/>
                    <a:pt x="2" y="71"/>
                  </a:cubicBezTo>
                  <a:moveTo>
                    <a:pt x="2" y="70"/>
                  </a:moveTo>
                  <a:cubicBezTo>
                    <a:pt x="2" y="70"/>
                    <a:pt x="2" y="70"/>
                    <a:pt x="2" y="70"/>
                  </a:cubicBezTo>
                  <a:cubicBezTo>
                    <a:pt x="2" y="70"/>
                    <a:pt x="2" y="70"/>
                    <a:pt x="2" y="70"/>
                  </a:cubicBezTo>
                  <a:moveTo>
                    <a:pt x="2" y="70"/>
                  </a:moveTo>
                  <a:cubicBezTo>
                    <a:pt x="2" y="70"/>
                    <a:pt x="2" y="70"/>
                    <a:pt x="2" y="70"/>
                  </a:cubicBezTo>
                  <a:cubicBezTo>
                    <a:pt x="2" y="70"/>
                    <a:pt x="2" y="70"/>
                    <a:pt x="2" y="70"/>
                  </a:cubicBezTo>
                  <a:moveTo>
                    <a:pt x="2" y="70"/>
                  </a:moveTo>
                  <a:cubicBezTo>
                    <a:pt x="2" y="70"/>
                    <a:pt x="2" y="70"/>
                    <a:pt x="2" y="70"/>
                  </a:cubicBezTo>
                  <a:cubicBezTo>
                    <a:pt x="2" y="70"/>
                    <a:pt x="2" y="70"/>
                    <a:pt x="2" y="70"/>
                  </a:cubicBezTo>
                  <a:moveTo>
                    <a:pt x="2" y="69"/>
                  </a:moveTo>
                  <a:cubicBezTo>
                    <a:pt x="2" y="69"/>
                    <a:pt x="2" y="70"/>
                    <a:pt x="2" y="70"/>
                  </a:cubicBezTo>
                  <a:cubicBezTo>
                    <a:pt x="2" y="70"/>
                    <a:pt x="2" y="69"/>
                    <a:pt x="2" y="69"/>
                  </a:cubicBezTo>
                  <a:moveTo>
                    <a:pt x="2" y="69"/>
                  </a:moveTo>
                  <a:cubicBezTo>
                    <a:pt x="2" y="69"/>
                    <a:pt x="2" y="69"/>
                    <a:pt x="2" y="69"/>
                  </a:cubicBezTo>
                  <a:cubicBezTo>
                    <a:pt x="2" y="69"/>
                    <a:pt x="2" y="69"/>
                    <a:pt x="2" y="69"/>
                  </a:cubicBezTo>
                  <a:moveTo>
                    <a:pt x="2" y="69"/>
                  </a:moveTo>
                  <a:cubicBezTo>
                    <a:pt x="2" y="69"/>
                    <a:pt x="2" y="69"/>
                    <a:pt x="2" y="69"/>
                  </a:cubicBezTo>
                  <a:cubicBezTo>
                    <a:pt x="2" y="69"/>
                    <a:pt x="2" y="69"/>
                    <a:pt x="2" y="69"/>
                  </a:cubicBezTo>
                  <a:moveTo>
                    <a:pt x="2" y="68"/>
                  </a:moveTo>
                  <a:cubicBezTo>
                    <a:pt x="2" y="69"/>
                    <a:pt x="2" y="69"/>
                    <a:pt x="2" y="69"/>
                  </a:cubicBezTo>
                  <a:cubicBezTo>
                    <a:pt x="2" y="69"/>
                    <a:pt x="2" y="69"/>
                    <a:pt x="2" y="68"/>
                  </a:cubicBezTo>
                  <a:moveTo>
                    <a:pt x="2" y="68"/>
                  </a:moveTo>
                  <a:cubicBezTo>
                    <a:pt x="2" y="68"/>
                    <a:pt x="2" y="68"/>
                    <a:pt x="2" y="68"/>
                  </a:cubicBezTo>
                  <a:cubicBezTo>
                    <a:pt x="2" y="68"/>
                    <a:pt x="2" y="68"/>
                    <a:pt x="2" y="68"/>
                  </a:cubicBezTo>
                  <a:moveTo>
                    <a:pt x="2" y="68"/>
                  </a:moveTo>
                  <a:cubicBezTo>
                    <a:pt x="2" y="68"/>
                    <a:pt x="2" y="68"/>
                    <a:pt x="2" y="68"/>
                  </a:cubicBezTo>
                  <a:cubicBezTo>
                    <a:pt x="2" y="68"/>
                    <a:pt x="2" y="68"/>
                    <a:pt x="2" y="68"/>
                  </a:cubicBezTo>
                  <a:moveTo>
                    <a:pt x="2" y="68"/>
                  </a:moveTo>
                  <a:cubicBezTo>
                    <a:pt x="2" y="68"/>
                    <a:pt x="2" y="68"/>
                    <a:pt x="2" y="68"/>
                  </a:cubicBezTo>
                  <a:cubicBezTo>
                    <a:pt x="2" y="68"/>
                    <a:pt x="2" y="68"/>
                    <a:pt x="2" y="68"/>
                  </a:cubicBezTo>
                  <a:moveTo>
                    <a:pt x="1" y="67"/>
                  </a:moveTo>
                  <a:cubicBezTo>
                    <a:pt x="1" y="67"/>
                    <a:pt x="1" y="67"/>
                    <a:pt x="1" y="68"/>
                  </a:cubicBezTo>
                  <a:cubicBezTo>
                    <a:pt x="1" y="67"/>
                    <a:pt x="1" y="67"/>
                    <a:pt x="1" y="67"/>
                  </a:cubicBezTo>
                  <a:moveTo>
                    <a:pt x="1" y="67"/>
                  </a:move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moveTo>
                    <a:pt x="1" y="67"/>
                  </a:move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moveTo>
                    <a:pt x="1" y="67"/>
                  </a:move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moveTo>
                    <a:pt x="1" y="66"/>
                  </a:move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moveTo>
                    <a:pt x="1" y="66"/>
                  </a:move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moveTo>
                    <a:pt x="1" y="66"/>
                  </a:move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moveTo>
                    <a:pt x="1" y="65"/>
                  </a:moveTo>
                  <a:cubicBezTo>
                    <a:pt x="1" y="65"/>
                    <a:pt x="1" y="66"/>
                    <a:pt x="1" y="66"/>
                  </a:cubicBezTo>
                  <a:cubicBezTo>
                    <a:pt x="1" y="66"/>
                    <a:pt x="1" y="65"/>
                    <a:pt x="1" y="65"/>
                  </a:cubicBezTo>
                  <a:moveTo>
                    <a:pt x="1" y="65"/>
                  </a:move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moveTo>
                    <a:pt x="1" y="65"/>
                  </a:move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moveTo>
                    <a:pt x="1" y="64"/>
                  </a:move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4"/>
                  </a:cubicBezTo>
                  <a:moveTo>
                    <a:pt x="1" y="64"/>
                  </a:move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moveTo>
                    <a:pt x="1" y="64"/>
                  </a:move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moveTo>
                    <a:pt x="1" y="64"/>
                  </a:move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moveTo>
                    <a:pt x="1" y="63"/>
                  </a:moveTo>
                  <a:cubicBezTo>
                    <a:pt x="1" y="63"/>
                    <a:pt x="1" y="63"/>
                    <a:pt x="1" y="64"/>
                  </a:cubicBezTo>
                  <a:cubicBezTo>
                    <a:pt x="1" y="63"/>
                    <a:pt x="1" y="63"/>
                    <a:pt x="1" y="63"/>
                  </a:cubicBezTo>
                  <a:moveTo>
                    <a:pt x="1" y="63"/>
                  </a:move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moveTo>
                    <a:pt x="1" y="63"/>
                  </a:move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moveTo>
                    <a:pt x="1" y="63"/>
                  </a:move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moveTo>
                    <a:pt x="1" y="62"/>
                  </a:moveTo>
                  <a:cubicBezTo>
                    <a:pt x="1" y="62"/>
                    <a:pt x="1" y="62"/>
                    <a:pt x="1" y="62"/>
                  </a:cubicBezTo>
                  <a:cubicBezTo>
                    <a:pt x="1" y="62"/>
                    <a:pt x="1" y="62"/>
                    <a:pt x="1" y="62"/>
                  </a:cubicBezTo>
                  <a:moveTo>
                    <a:pt x="1" y="62"/>
                  </a:moveTo>
                  <a:cubicBezTo>
                    <a:pt x="1" y="62"/>
                    <a:pt x="1" y="62"/>
                    <a:pt x="1" y="62"/>
                  </a:cubicBezTo>
                  <a:cubicBezTo>
                    <a:pt x="1" y="62"/>
                    <a:pt x="1" y="62"/>
                    <a:pt x="1" y="62"/>
                  </a:cubicBezTo>
                  <a:moveTo>
                    <a:pt x="1" y="62"/>
                  </a:moveTo>
                  <a:cubicBezTo>
                    <a:pt x="1" y="62"/>
                    <a:pt x="1" y="62"/>
                    <a:pt x="1" y="62"/>
                  </a:cubicBezTo>
                  <a:cubicBezTo>
                    <a:pt x="1" y="62"/>
                    <a:pt x="1" y="62"/>
                    <a:pt x="1" y="62"/>
                  </a:cubicBezTo>
                  <a:moveTo>
                    <a:pt x="1" y="61"/>
                  </a:moveTo>
                  <a:cubicBezTo>
                    <a:pt x="1" y="61"/>
                    <a:pt x="1" y="62"/>
                    <a:pt x="1" y="62"/>
                  </a:cubicBezTo>
                  <a:cubicBezTo>
                    <a:pt x="1" y="62"/>
                    <a:pt x="1" y="61"/>
                    <a:pt x="1" y="61"/>
                  </a:cubicBezTo>
                  <a:moveTo>
                    <a:pt x="1" y="61"/>
                  </a:moveTo>
                  <a:cubicBezTo>
                    <a:pt x="1" y="61"/>
                    <a:pt x="1" y="61"/>
                    <a:pt x="1" y="61"/>
                  </a:cubicBezTo>
                  <a:cubicBezTo>
                    <a:pt x="1" y="61"/>
                    <a:pt x="1" y="61"/>
                    <a:pt x="1" y="61"/>
                  </a:cubicBezTo>
                  <a:moveTo>
                    <a:pt x="1" y="61"/>
                  </a:moveTo>
                  <a:cubicBezTo>
                    <a:pt x="1" y="61"/>
                    <a:pt x="1" y="61"/>
                    <a:pt x="1" y="61"/>
                  </a:cubicBezTo>
                  <a:cubicBezTo>
                    <a:pt x="1" y="61"/>
                    <a:pt x="1" y="61"/>
                    <a:pt x="1" y="61"/>
                  </a:cubicBezTo>
                  <a:moveTo>
                    <a:pt x="1" y="60"/>
                  </a:moveTo>
                  <a:cubicBezTo>
                    <a:pt x="1" y="61"/>
                    <a:pt x="1" y="61"/>
                    <a:pt x="1" y="61"/>
                  </a:cubicBezTo>
                  <a:cubicBezTo>
                    <a:pt x="1" y="61"/>
                    <a:pt x="1" y="61"/>
                    <a:pt x="1" y="60"/>
                  </a:cubicBezTo>
                  <a:moveTo>
                    <a:pt x="1" y="60"/>
                  </a:moveTo>
                  <a:cubicBezTo>
                    <a:pt x="1" y="60"/>
                    <a:pt x="1" y="60"/>
                    <a:pt x="1" y="60"/>
                  </a:cubicBezTo>
                  <a:cubicBezTo>
                    <a:pt x="1" y="60"/>
                    <a:pt x="1" y="60"/>
                    <a:pt x="1" y="60"/>
                  </a:cubicBezTo>
                  <a:moveTo>
                    <a:pt x="1" y="60"/>
                  </a:moveTo>
                  <a:cubicBezTo>
                    <a:pt x="1" y="60"/>
                    <a:pt x="1" y="60"/>
                    <a:pt x="1" y="60"/>
                  </a:cubicBezTo>
                  <a:cubicBezTo>
                    <a:pt x="1" y="60"/>
                    <a:pt x="1" y="60"/>
                    <a:pt x="1" y="60"/>
                  </a:cubicBezTo>
                  <a:moveTo>
                    <a:pt x="1" y="60"/>
                  </a:moveTo>
                  <a:cubicBezTo>
                    <a:pt x="1" y="60"/>
                    <a:pt x="1" y="60"/>
                    <a:pt x="1" y="60"/>
                  </a:cubicBezTo>
                  <a:cubicBezTo>
                    <a:pt x="1" y="60"/>
                    <a:pt x="1" y="60"/>
                    <a:pt x="1" y="60"/>
                  </a:cubicBezTo>
                  <a:moveTo>
                    <a:pt x="18" y="1"/>
                  </a:moveTo>
                  <a:cubicBezTo>
                    <a:pt x="6" y="17"/>
                    <a:pt x="0" y="38"/>
                    <a:pt x="1" y="60"/>
                  </a:cubicBezTo>
                  <a:cubicBezTo>
                    <a:pt x="0" y="38"/>
                    <a:pt x="6" y="17"/>
                    <a:pt x="18" y="1"/>
                  </a:cubicBezTo>
                  <a:moveTo>
                    <a:pt x="18" y="0"/>
                  </a:moveTo>
                  <a:cubicBezTo>
                    <a:pt x="18" y="0"/>
                    <a:pt x="18" y="0"/>
                    <a:pt x="18" y="1"/>
                  </a:cubicBezTo>
                  <a:cubicBezTo>
                    <a:pt x="18" y="0"/>
                    <a:pt x="18" y="0"/>
                    <a:pt x="18" y="0"/>
                  </a:cubicBezTo>
                  <a:moveTo>
                    <a:pt x="19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9" y="0"/>
                  </a:cubicBezTo>
                  <a:moveTo>
                    <a:pt x="19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moveTo>
                    <a:pt x="19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moveTo>
                    <a:pt x="19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81" name="Freeform 47"/>
            <p:cNvSpPr/>
            <p:nvPr/>
          </p:nvSpPr>
          <p:spPr bwMode="auto">
            <a:xfrm>
              <a:off x="3786188" y="3213491"/>
              <a:ext cx="207963" cy="420688"/>
            </a:xfrm>
            <a:custGeom>
              <a:avLst/>
              <a:gdLst>
                <a:gd name="T0" fmla="*/ 19 w 85"/>
                <a:gd name="T1" fmla="*/ 24 h 172"/>
                <a:gd name="T2" fmla="*/ 19 w 85"/>
                <a:gd name="T3" fmla="*/ 24 h 172"/>
                <a:gd name="T4" fmla="*/ 18 w 85"/>
                <a:gd name="T5" fmla="*/ 24 h 172"/>
                <a:gd name="T6" fmla="*/ 18 w 85"/>
                <a:gd name="T7" fmla="*/ 25 h 172"/>
                <a:gd name="T8" fmla="*/ 1 w 85"/>
                <a:gd name="T9" fmla="*/ 84 h 172"/>
                <a:gd name="T10" fmla="*/ 1 w 85"/>
                <a:gd name="T11" fmla="*/ 84 h 172"/>
                <a:gd name="T12" fmla="*/ 1 w 85"/>
                <a:gd name="T13" fmla="*/ 85 h 172"/>
                <a:gd name="T14" fmla="*/ 1 w 85"/>
                <a:gd name="T15" fmla="*/ 85 h 172"/>
                <a:gd name="T16" fmla="*/ 1 w 85"/>
                <a:gd name="T17" fmla="*/ 85 h 172"/>
                <a:gd name="T18" fmla="*/ 1 w 85"/>
                <a:gd name="T19" fmla="*/ 86 h 172"/>
                <a:gd name="T20" fmla="*/ 1 w 85"/>
                <a:gd name="T21" fmla="*/ 86 h 172"/>
                <a:gd name="T22" fmla="*/ 1 w 85"/>
                <a:gd name="T23" fmla="*/ 87 h 172"/>
                <a:gd name="T24" fmla="*/ 1 w 85"/>
                <a:gd name="T25" fmla="*/ 87 h 172"/>
                <a:gd name="T26" fmla="*/ 1 w 85"/>
                <a:gd name="T27" fmla="*/ 88 h 172"/>
                <a:gd name="T28" fmla="*/ 1 w 85"/>
                <a:gd name="T29" fmla="*/ 88 h 172"/>
                <a:gd name="T30" fmla="*/ 1 w 85"/>
                <a:gd name="T31" fmla="*/ 88 h 172"/>
                <a:gd name="T32" fmla="*/ 1 w 85"/>
                <a:gd name="T33" fmla="*/ 89 h 172"/>
                <a:gd name="T34" fmla="*/ 1 w 85"/>
                <a:gd name="T35" fmla="*/ 89 h 172"/>
                <a:gd name="T36" fmla="*/ 1 w 85"/>
                <a:gd name="T37" fmla="*/ 90 h 172"/>
                <a:gd name="T38" fmla="*/ 1 w 85"/>
                <a:gd name="T39" fmla="*/ 90 h 172"/>
                <a:gd name="T40" fmla="*/ 1 w 85"/>
                <a:gd name="T41" fmla="*/ 91 h 172"/>
                <a:gd name="T42" fmla="*/ 1 w 85"/>
                <a:gd name="T43" fmla="*/ 91 h 172"/>
                <a:gd name="T44" fmla="*/ 1 w 85"/>
                <a:gd name="T45" fmla="*/ 91 h 172"/>
                <a:gd name="T46" fmla="*/ 2 w 85"/>
                <a:gd name="T47" fmla="*/ 92 h 172"/>
                <a:gd name="T48" fmla="*/ 2 w 85"/>
                <a:gd name="T49" fmla="*/ 92 h 172"/>
                <a:gd name="T50" fmla="*/ 2 w 85"/>
                <a:gd name="T51" fmla="*/ 93 h 172"/>
                <a:gd name="T52" fmla="*/ 2 w 85"/>
                <a:gd name="T53" fmla="*/ 93 h 172"/>
                <a:gd name="T54" fmla="*/ 2 w 85"/>
                <a:gd name="T55" fmla="*/ 94 h 172"/>
                <a:gd name="T56" fmla="*/ 2 w 85"/>
                <a:gd name="T57" fmla="*/ 94 h 172"/>
                <a:gd name="T58" fmla="*/ 2 w 85"/>
                <a:gd name="T59" fmla="*/ 94 h 172"/>
                <a:gd name="T60" fmla="*/ 2 w 85"/>
                <a:gd name="T61" fmla="*/ 95 h 172"/>
                <a:gd name="T62" fmla="*/ 2 w 85"/>
                <a:gd name="T63" fmla="*/ 95 h 172"/>
                <a:gd name="T64" fmla="*/ 2 w 85"/>
                <a:gd name="T65" fmla="*/ 96 h 172"/>
                <a:gd name="T66" fmla="*/ 2 w 85"/>
                <a:gd name="T67" fmla="*/ 96 h 172"/>
                <a:gd name="T68" fmla="*/ 2 w 85"/>
                <a:gd name="T69" fmla="*/ 96 h 172"/>
                <a:gd name="T70" fmla="*/ 2 w 85"/>
                <a:gd name="T71" fmla="*/ 97 h 172"/>
                <a:gd name="T72" fmla="*/ 3 w 85"/>
                <a:gd name="T73" fmla="*/ 98 h 172"/>
                <a:gd name="T74" fmla="*/ 3 w 85"/>
                <a:gd name="T75" fmla="*/ 98 h 172"/>
                <a:gd name="T76" fmla="*/ 3 w 85"/>
                <a:gd name="T77" fmla="*/ 98 h 172"/>
                <a:gd name="T78" fmla="*/ 3 w 85"/>
                <a:gd name="T79" fmla="*/ 99 h 172"/>
                <a:gd name="T80" fmla="*/ 3 w 85"/>
                <a:gd name="T81" fmla="*/ 99 h 172"/>
                <a:gd name="T82" fmla="*/ 3 w 85"/>
                <a:gd name="T83" fmla="*/ 100 h 172"/>
                <a:gd name="T84" fmla="*/ 3 w 85"/>
                <a:gd name="T85" fmla="*/ 100 h 172"/>
                <a:gd name="T86" fmla="*/ 3 w 85"/>
                <a:gd name="T87" fmla="*/ 100 h 172"/>
                <a:gd name="T88" fmla="*/ 85 w 85"/>
                <a:gd name="T89" fmla="*/ 172 h 172"/>
                <a:gd name="T90" fmla="*/ 16 w 85"/>
                <a:gd name="T91" fmla="*/ 80 h 172"/>
                <a:gd name="T92" fmla="*/ 42 w 85"/>
                <a:gd name="T93" fmla="*/ 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85" h="172">
                  <a:moveTo>
                    <a:pt x="45" y="0"/>
                  </a:moveTo>
                  <a:cubicBezTo>
                    <a:pt x="35" y="6"/>
                    <a:pt x="26" y="1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6" y="41"/>
                    <a:pt x="0" y="62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2"/>
                  </a:cubicBezTo>
                  <a:cubicBezTo>
                    <a:pt x="1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7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2" y="97"/>
                    <a:pt x="2" y="97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1"/>
                  </a:cubicBezTo>
                  <a:cubicBezTo>
                    <a:pt x="3" y="101"/>
                    <a:pt x="3" y="101"/>
                    <a:pt x="3" y="101"/>
                  </a:cubicBezTo>
                  <a:cubicBezTo>
                    <a:pt x="12" y="139"/>
                    <a:pt x="45" y="168"/>
                    <a:pt x="85" y="172"/>
                  </a:cubicBezTo>
                  <a:cubicBezTo>
                    <a:pt x="73" y="168"/>
                    <a:pt x="61" y="161"/>
                    <a:pt x="52" y="152"/>
                  </a:cubicBezTo>
                  <a:cubicBezTo>
                    <a:pt x="38" y="140"/>
                    <a:pt x="28" y="125"/>
                    <a:pt x="22" y="107"/>
                  </a:cubicBezTo>
                  <a:cubicBezTo>
                    <a:pt x="20" y="98"/>
                    <a:pt x="18" y="89"/>
                    <a:pt x="16" y="80"/>
                  </a:cubicBezTo>
                  <a:cubicBezTo>
                    <a:pt x="16" y="79"/>
                    <a:pt x="16" y="79"/>
                    <a:pt x="16" y="79"/>
                  </a:cubicBezTo>
                  <a:cubicBezTo>
                    <a:pt x="15" y="60"/>
                    <a:pt x="19" y="42"/>
                    <a:pt x="27" y="24"/>
                  </a:cubicBezTo>
                  <a:cubicBezTo>
                    <a:pt x="32" y="17"/>
                    <a:pt x="37" y="10"/>
                    <a:pt x="42" y="2"/>
                  </a:cubicBezTo>
                  <a:cubicBezTo>
                    <a:pt x="43" y="1"/>
                    <a:pt x="44" y="1"/>
                    <a:pt x="4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82" name="Rectangle 48"/>
            <p:cNvSpPr>
              <a:spLocks noChangeArrowheads="1"/>
            </p:cNvSpPr>
            <p:nvPr/>
          </p:nvSpPr>
          <p:spPr bwMode="auto">
            <a:xfrm>
              <a:off x="3941763" y="3299216"/>
              <a:ext cx="142875" cy="1619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83" name="Rectangle 49"/>
            <p:cNvSpPr>
              <a:spLocks noChangeArrowheads="1"/>
            </p:cNvSpPr>
            <p:nvPr/>
          </p:nvSpPr>
          <p:spPr bwMode="auto">
            <a:xfrm>
              <a:off x="3888423" y="3216666"/>
              <a:ext cx="315792" cy="32316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ru-RU" altLang="en-US" sz="2100" b="1" dirty="0">
                  <a:latin typeface="Raleway" pitchFamily="34" charset="0"/>
                </a:rPr>
                <a:t>3</a:t>
              </a:r>
              <a:r>
                <a:rPr kumimoji="0" lang="en-US" altLang="en-US" sz="2100" b="1" i="0" u="none" strike="noStrike" cap="none" normalizeH="0" baseline="0" dirty="0">
                  <a:ln>
                    <a:noFill/>
                  </a:ln>
                  <a:effectLst/>
                  <a:latin typeface="Raleway" pitchFamily="34" charset="0"/>
                </a:rPr>
                <a:t>0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3754438" y="4585091"/>
            <a:ext cx="566738" cy="568325"/>
            <a:chOff x="3754438" y="4585091"/>
            <a:chExt cx="566738" cy="568325"/>
          </a:xfrm>
          <a:solidFill>
            <a:srgbClr val="FDCBEA"/>
          </a:solidFill>
        </p:grpSpPr>
        <p:sp>
          <p:nvSpPr>
            <p:cNvPr id="190" name="Freeform 56"/>
            <p:cNvSpPr/>
            <p:nvPr/>
          </p:nvSpPr>
          <p:spPr bwMode="auto">
            <a:xfrm>
              <a:off x="3754438" y="4585091"/>
              <a:ext cx="566738" cy="568325"/>
            </a:xfrm>
            <a:custGeom>
              <a:avLst/>
              <a:gdLst>
                <a:gd name="T0" fmla="*/ 116 w 232"/>
                <a:gd name="T1" fmla="*/ 232 h 232"/>
                <a:gd name="T2" fmla="*/ 232 w 232"/>
                <a:gd name="T3" fmla="*/ 116 h 232"/>
                <a:gd name="T4" fmla="*/ 116 w 232"/>
                <a:gd name="T5" fmla="*/ 0 h 232"/>
                <a:gd name="T6" fmla="*/ 0 w 232"/>
                <a:gd name="T7" fmla="*/ 116 h 232"/>
                <a:gd name="T8" fmla="*/ 116 w 232"/>
                <a:gd name="T9" fmla="*/ 232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2" h="232">
                  <a:moveTo>
                    <a:pt x="116" y="232"/>
                  </a:moveTo>
                  <a:cubicBezTo>
                    <a:pt x="180" y="232"/>
                    <a:pt x="232" y="180"/>
                    <a:pt x="232" y="116"/>
                  </a:cubicBezTo>
                  <a:cubicBezTo>
                    <a:pt x="232" y="52"/>
                    <a:pt x="180" y="0"/>
                    <a:pt x="116" y="0"/>
                  </a:cubicBezTo>
                  <a:cubicBezTo>
                    <a:pt x="52" y="0"/>
                    <a:pt x="0" y="52"/>
                    <a:pt x="0" y="116"/>
                  </a:cubicBezTo>
                  <a:cubicBezTo>
                    <a:pt x="0" y="179"/>
                    <a:pt x="52" y="232"/>
                    <a:pt x="116" y="23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91" name="Oval 57"/>
            <p:cNvSpPr>
              <a:spLocks noChangeArrowheads="1"/>
            </p:cNvSpPr>
            <p:nvPr/>
          </p:nvSpPr>
          <p:spPr bwMode="auto">
            <a:xfrm>
              <a:off x="3810000" y="4639066"/>
              <a:ext cx="457200" cy="4572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92" name="Freeform 58"/>
            <p:cNvSpPr>
              <a:spLocks noEditPoints="1"/>
            </p:cNvSpPr>
            <p:nvPr/>
          </p:nvSpPr>
          <p:spPr bwMode="auto">
            <a:xfrm>
              <a:off x="3810000" y="4732728"/>
              <a:ext cx="44450" cy="222250"/>
            </a:xfrm>
            <a:custGeom>
              <a:avLst/>
              <a:gdLst>
                <a:gd name="T0" fmla="*/ 7 w 18"/>
                <a:gd name="T1" fmla="*/ 91 h 91"/>
                <a:gd name="T2" fmla="*/ 7 w 18"/>
                <a:gd name="T3" fmla="*/ 91 h 91"/>
                <a:gd name="T4" fmla="*/ 7 w 18"/>
                <a:gd name="T5" fmla="*/ 91 h 91"/>
                <a:gd name="T6" fmla="*/ 7 w 18"/>
                <a:gd name="T7" fmla="*/ 91 h 91"/>
                <a:gd name="T8" fmla="*/ 7 w 18"/>
                <a:gd name="T9" fmla="*/ 91 h 91"/>
                <a:gd name="T10" fmla="*/ 7 w 18"/>
                <a:gd name="T11" fmla="*/ 91 h 91"/>
                <a:gd name="T12" fmla="*/ 7 w 18"/>
                <a:gd name="T13" fmla="*/ 91 h 91"/>
                <a:gd name="T14" fmla="*/ 7 w 18"/>
                <a:gd name="T15" fmla="*/ 91 h 91"/>
                <a:gd name="T16" fmla="*/ 7 w 18"/>
                <a:gd name="T17" fmla="*/ 91 h 91"/>
                <a:gd name="T18" fmla="*/ 7 w 18"/>
                <a:gd name="T19" fmla="*/ 91 h 91"/>
                <a:gd name="T20" fmla="*/ 7 w 18"/>
                <a:gd name="T21" fmla="*/ 91 h 91"/>
                <a:gd name="T22" fmla="*/ 7 w 18"/>
                <a:gd name="T23" fmla="*/ 91 h 91"/>
                <a:gd name="T24" fmla="*/ 6 w 18"/>
                <a:gd name="T25" fmla="*/ 90 h 91"/>
                <a:gd name="T26" fmla="*/ 7 w 18"/>
                <a:gd name="T27" fmla="*/ 91 h 91"/>
                <a:gd name="T28" fmla="*/ 6 w 18"/>
                <a:gd name="T29" fmla="*/ 90 h 91"/>
                <a:gd name="T30" fmla="*/ 0 w 18"/>
                <a:gd name="T31" fmla="*/ 57 h 91"/>
                <a:gd name="T32" fmla="*/ 6 w 18"/>
                <a:gd name="T33" fmla="*/ 90 h 91"/>
                <a:gd name="T34" fmla="*/ 0 w 18"/>
                <a:gd name="T35" fmla="*/ 57 h 91"/>
                <a:gd name="T36" fmla="*/ 0 w 18"/>
                <a:gd name="T37" fmla="*/ 57 h 91"/>
                <a:gd name="T38" fmla="*/ 0 w 18"/>
                <a:gd name="T39" fmla="*/ 57 h 91"/>
                <a:gd name="T40" fmla="*/ 0 w 18"/>
                <a:gd name="T41" fmla="*/ 57 h 91"/>
                <a:gd name="T42" fmla="*/ 0 w 18"/>
                <a:gd name="T43" fmla="*/ 57 h 91"/>
                <a:gd name="T44" fmla="*/ 0 w 18"/>
                <a:gd name="T45" fmla="*/ 57 h 91"/>
                <a:gd name="T46" fmla="*/ 0 w 18"/>
                <a:gd name="T47" fmla="*/ 57 h 91"/>
                <a:gd name="T48" fmla="*/ 0 w 18"/>
                <a:gd name="T49" fmla="*/ 56 h 91"/>
                <a:gd name="T50" fmla="*/ 0 w 18"/>
                <a:gd name="T51" fmla="*/ 57 h 91"/>
                <a:gd name="T52" fmla="*/ 0 w 18"/>
                <a:gd name="T53" fmla="*/ 56 h 91"/>
                <a:gd name="T54" fmla="*/ 0 w 18"/>
                <a:gd name="T55" fmla="*/ 56 h 91"/>
                <a:gd name="T56" fmla="*/ 0 w 18"/>
                <a:gd name="T57" fmla="*/ 56 h 91"/>
                <a:gd name="T58" fmla="*/ 0 w 18"/>
                <a:gd name="T59" fmla="*/ 56 h 91"/>
                <a:gd name="T60" fmla="*/ 0 w 18"/>
                <a:gd name="T61" fmla="*/ 56 h 91"/>
                <a:gd name="T62" fmla="*/ 0 w 18"/>
                <a:gd name="T63" fmla="*/ 56 h 91"/>
                <a:gd name="T64" fmla="*/ 0 w 18"/>
                <a:gd name="T65" fmla="*/ 56 h 91"/>
                <a:gd name="T66" fmla="*/ 0 w 18"/>
                <a:gd name="T67" fmla="*/ 56 h 91"/>
                <a:gd name="T68" fmla="*/ 0 w 18"/>
                <a:gd name="T69" fmla="*/ 56 h 91"/>
                <a:gd name="T70" fmla="*/ 0 w 18"/>
                <a:gd name="T71" fmla="*/ 56 h 91"/>
                <a:gd name="T72" fmla="*/ 0 w 18"/>
                <a:gd name="T73" fmla="*/ 55 h 91"/>
                <a:gd name="T74" fmla="*/ 0 w 18"/>
                <a:gd name="T75" fmla="*/ 56 h 91"/>
                <a:gd name="T76" fmla="*/ 0 w 18"/>
                <a:gd name="T77" fmla="*/ 56 h 91"/>
                <a:gd name="T78" fmla="*/ 0 w 18"/>
                <a:gd name="T79" fmla="*/ 55 h 91"/>
                <a:gd name="T80" fmla="*/ 18 w 18"/>
                <a:gd name="T81" fmla="*/ 0 h 91"/>
                <a:gd name="T82" fmla="*/ 0 w 18"/>
                <a:gd name="T83" fmla="*/ 55 h 91"/>
                <a:gd name="T84" fmla="*/ 18 w 18"/>
                <a:gd name="T85" fmla="*/ 0 h 91"/>
                <a:gd name="T86" fmla="*/ 18 w 18"/>
                <a:gd name="T87" fmla="*/ 0 h 91"/>
                <a:gd name="T88" fmla="*/ 18 w 18"/>
                <a:gd name="T89" fmla="*/ 0 h 91"/>
                <a:gd name="T90" fmla="*/ 18 w 18"/>
                <a:gd name="T91" fmla="*/ 0 h 91"/>
                <a:gd name="T92" fmla="*/ 18 w 18"/>
                <a:gd name="T93" fmla="*/ 0 h 91"/>
                <a:gd name="T94" fmla="*/ 18 w 18"/>
                <a:gd name="T95" fmla="*/ 0 h 91"/>
                <a:gd name="T96" fmla="*/ 18 w 18"/>
                <a:gd name="T97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8" h="91">
                  <a:moveTo>
                    <a:pt x="7" y="91"/>
                  </a:moveTo>
                  <a:cubicBezTo>
                    <a:pt x="7" y="91"/>
                    <a:pt x="7" y="91"/>
                    <a:pt x="7" y="91"/>
                  </a:cubicBezTo>
                  <a:cubicBezTo>
                    <a:pt x="7" y="91"/>
                    <a:pt x="7" y="91"/>
                    <a:pt x="7" y="91"/>
                  </a:cubicBezTo>
                  <a:moveTo>
                    <a:pt x="7" y="91"/>
                  </a:moveTo>
                  <a:cubicBezTo>
                    <a:pt x="7" y="91"/>
                    <a:pt x="7" y="91"/>
                    <a:pt x="7" y="91"/>
                  </a:cubicBezTo>
                  <a:cubicBezTo>
                    <a:pt x="7" y="91"/>
                    <a:pt x="7" y="91"/>
                    <a:pt x="7" y="91"/>
                  </a:cubicBezTo>
                  <a:moveTo>
                    <a:pt x="7" y="91"/>
                  </a:moveTo>
                  <a:cubicBezTo>
                    <a:pt x="7" y="91"/>
                    <a:pt x="7" y="91"/>
                    <a:pt x="7" y="91"/>
                  </a:cubicBezTo>
                  <a:cubicBezTo>
                    <a:pt x="7" y="91"/>
                    <a:pt x="7" y="91"/>
                    <a:pt x="7" y="91"/>
                  </a:cubicBezTo>
                  <a:moveTo>
                    <a:pt x="7" y="91"/>
                  </a:moveTo>
                  <a:cubicBezTo>
                    <a:pt x="7" y="91"/>
                    <a:pt x="7" y="91"/>
                    <a:pt x="7" y="91"/>
                  </a:cubicBezTo>
                  <a:cubicBezTo>
                    <a:pt x="7" y="91"/>
                    <a:pt x="7" y="91"/>
                    <a:pt x="7" y="91"/>
                  </a:cubicBezTo>
                  <a:moveTo>
                    <a:pt x="6" y="90"/>
                  </a:moveTo>
                  <a:cubicBezTo>
                    <a:pt x="6" y="90"/>
                    <a:pt x="6" y="90"/>
                    <a:pt x="7" y="91"/>
                  </a:cubicBezTo>
                  <a:cubicBezTo>
                    <a:pt x="6" y="90"/>
                    <a:pt x="6" y="90"/>
                    <a:pt x="6" y="90"/>
                  </a:cubicBezTo>
                  <a:moveTo>
                    <a:pt x="0" y="57"/>
                  </a:moveTo>
                  <a:cubicBezTo>
                    <a:pt x="0" y="69"/>
                    <a:pt x="2" y="80"/>
                    <a:pt x="6" y="90"/>
                  </a:cubicBezTo>
                  <a:cubicBezTo>
                    <a:pt x="2" y="80"/>
                    <a:pt x="0" y="69"/>
                    <a:pt x="0" y="57"/>
                  </a:cubicBezTo>
                  <a:moveTo>
                    <a:pt x="0" y="57"/>
                  </a:moveTo>
                  <a:cubicBezTo>
                    <a:pt x="0" y="57"/>
                    <a:pt x="0" y="57"/>
                    <a:pt x="0" y="57"/>
                  </a:cubicBezTo>
                  <a:cubicBezTo>
                    <a:pt x="0" y="57"/>
                    <a:pt x="0" y="57"/>
                    <a:pt x="0" y="57"/>
                  </a:cubicBezTo>
                  <a:moveTo>
                    <a:pt x="0" y="57"/>
                  </a:moveTo>
                  <a:cubicBezTo>
                    <a:pt x="0" y="57"/>
                    <a:pt x="0" y="57"/>
                    <a:pt x="0" y="57"/>
                  </a:cubicBezTo>
                  <a:cubicBezTo>
                    <a:pt x="0" y="57"/>
                    <a:pt x="0" y="57"/>
                    <a:pt x="0" y="57"/>
                  </a:cubicBezTo>
                  <a:moveTo>
                    <a:pt x="0" y="56"/>
                  </a:moveTo>
                  <a:cubicBezTo>
                    <a:pt x="0" y="57"/>
                    <a:pt x="0" y="57"/>
                    <a:pt x="0" y="57"/>
                  </a:cubicBezTo>
                  <a:cubicBezTo>
                    <a:pt x="0" y="57"/>
                    <a:pt x="0" y="57"/>
                    <a:pt x="0" y="56"/>
                  </a:cubicBezTo>
                  <a:moveTo>
                    <a:pt x="0" y="56"/>
                  </a:moveTo>
                  <a:cubicBezTo>
                    <a:pt x="0" y="56"/>
                    <a:pt x="0" y="56"/>
                    <a:pt x="0" y="56"/>
                  </a:cubicBezTo>
                  <a:cubicBezTo>
                    <a:pt x="0" y="56"/>
                    <a:pt x="0" y="56"/>
                    <a:pt x="0" y="56"/>
                  </a:cubicBezTo>
                  <a:moveTo>
                    <a:pt x="0" y="56"/>
                  </a:moveTo>
                  <a:cubicBezTo>
                    <a:pt x="0" y="56"/>
                    <a:pt x="0" y="56"/>
                    <a:pt x="0" y="56"/>
                  </a:cubicBezTo>
                  <a:cubicBezTo>
                    <a:pt x="0" y="56"/>
                    <a:pt x="0" y="56"/>
                    <a:pt x="0" y="56"/>
                  </a:cubicBezTo>
                  <a:moveTo>
                    <a:pt x="0" y="56"/>
                  </a:moveTo>
                  <a:cubicBezTo>
                    <a:pt x="0" y="56"/>
                    <a:pt x="0" y="56"/>
                    <a:pt x="0" y="56"/>
                  </a:cubicBezTo>
                  <a:cubicBezTo>
                    <a:pt x="0" y="56"/>
                    <a:pt x="0" y="56"/>
                    <a:pt x="0" y="56"/>
                  </a:cubicBezTo>
                  <a:moveTo>
                    <a:pt x="0" y="55"/>
                  </a:moveTo>
                  <a:cubicBezTo>
                    <a:pt x="0" y="55"/>
                    <a:pt x="0" y="55"/>
                    <a:pt x="0" y="5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55"/>
                    <a:pt x="0" y="55"/>
                    <a:pt x="0" y="55"/>
                  </a:cubicBezTo>
                  <a:moveTo>
                    <a:pt x="18" y="0"/>
                  </a:moveTo>
                  <a:cubicBezTo>
                    <a:pt x="7" y="15"/>
                    <a:pt x="0" y="35"/>
                    <a:pt x="0" y="55"/>
                  </a:cubicBezTo>
                  <a:cubicBezTo>
                    <a:pt x="0" y="35"/>
                    <a:pt x="7" y="15"/>
                    <a:pt x="18" y="0"/>
                  </a:cubicBezTo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93" name="Freeform 59"/>
            <p:cNvSpPr/>
            <p:nvPr/>
          </p:nvSpPr>
          <p:spPr bwMode="auto">
            <a:xfrm>
              <a:off x="3810000" y="4666053"/>
              <a:ext cx="190500" cy="428625"/>
            </a:xfrm>
            <a:custGeom>
              <a:avLst/>
              <a:gdLst>
                <a:gd name="T0" fmla="*/ 49 w 78"/>
                <a:gd name="T1" fmla="*/ 0 h 175"/>
                <a:gd name="T2" fmla="*/ 18 w 78"/>
                <a:gd name="T3" fmla="*/ 27 h 175"/>
                <a:gd name="T4" fmla="*/ 18 w 78"/>
                <a:gd name="T5" fmla="*/ 27 h 175"/>
                <a:gd name="T6" fmla="*/ 18 w 78"/>
                <a:gd name="T7" fmla="*/ 27 h 175"/>
                <a:gd name="T8" fmla="*/ 18 w 78"/>
                <a:gd name="T9" fmla="*/ 27 h 175"/>
                <a:gd name="T10" fmla="*/ 18 w 78"/>
                <a:gd name="T11" fmla="*/ 27 h 175"/>
                <a:gd name="T12" fmla="*/ 0 w 78"/>
                <a:gd name="T13" fmla="*/ 82 h 175"/>
                <a:gd name="T14" fmla="*/ 0 w 78"/>
                <a:gd name="T15" fmla="*/ 82 h 175"/>
                <a:gd name="T16" fmla="*/ 0 w 78"/>
                <a:gd name="T17" fmla="*/ 83 h 175"/>
                <a:gd name="T18" fmla="*/ 0 w 78"/>
                <a:gd name="T19" fmla="*/ 83 h 175"/>
                <a:gd name="T20" fmla="*/ 0 w 78"/>
                <a:gd name="T21" fmla="*/ 83 h 175"/>
                <a:gd name="T22" fmla="*/ 0 w 78"/>
                <a:gd name="T23" fmla="*/ 83 h 175"/>
                <a:gd name="T24" fmla="*/ 0 w 78"/>
                <a:gd name="T25" fmla="*/ 83 h 175"/>
                <a:gd name="T26" fmla="*/ 0 w 78"/>
                <a:gd name="T27" fmla="*/ 83 h 175"/>
                <a:gd name="T28" fmla="*/ 0 w 78"/>
                <a:gd name="T29" fmla="*/ 83 h 175"/>
                <a:gd name="T30" fmla="*/ 0 w 78"/>
                <a:gd name="T31" fmla="*/ 83 h 175"/>
                <a:gd name="T32" fmla="*/ 0 w 78"/>
                <a:gd name="T33" fmla="*/ 84 h 175"/>
                <a:gd name="T34" fmla="*/ 0 w 78"/>
                <a:gd name="T35" fmla="*/ 84 h 175"/>
                <a:gd name="T36" fmla="*/ 0 w 78"/>
                <a:gd name="T37" fmla="*/ 84 h 175"/>
                <a:gd name="T38" fmla="*/ 0 w 78"/>
                <a:gd name="T39" fmla="*/ 84 h 175"/>
                <a:gd name="T40" fmla="*/ 0 w 78"/>
                <a:gd name="T41" fmla="*/ 84 h 175"/>
                <a:gd name="T42" fmla="*/ 0 w 78"/>
                <a:gd name="T43" fmla="*/ 84 h 175"/>
                <a:gd name="T44" fmla="*/ 6 w 78"/>
                <a:gd name="T45" fmla="*/ 117 h 175"/>
                <a:gd name="T46" fmla="*/ 6 w 78"/>
                <a:gd name="T47" fmla="*/ 117 h 175"/>
                <a:gd name="T48" fmla="*/ 7 w 78"/>
                <a:gd name="T49" fmla="*/ 118 h 175"/>
                <a:gd name="T50" fmla="*/ 7 w 78"/>
                <a:gd name="T51" fmla="*/ 118 h 175"/>
                <a:gd name="T52" fmla="*/ 7 w 78"/>
                <a:gd name="T53" fmla="*/ 118 h 175"/>
                <a:gd name="T54" fmla="*/ 7 w 78"/>
                <a:gd name="T55" fmla="*/ 118 h 175"/>
                <a:gd name="T56" fmla="*/ 7 w 78"/>
                <a:gd name="T57" fmla="*/ 118 h 175"/>
                <a:gd name="T58" fmla="*/ 7 w 78"/>
                <a:gd name="T59" fmla="*/ 118 h 175"/>
                <a:gd name="T60" fmla="*/ 7 w 78"/>
                <a:gd name="T61" fmla="*/ 118 h 175"/>
                <a:gd name="T62" fmla="*/ 7 w 78"/>
                <a:gd name="T63" fmla="*/ 118 h 175"/>
                <a:gd name="T64" fmla="*/ 7 w 78"/>
                <a:gd name="T65" fmla="*/ 118 h 175"/>
                <a:gd name="T66" fmla="*/ 78 w 78"/>
                <a:gd name="T67" fmla="*/ 175 h 175"/>
                <a:gd name="T68" fmla="*/ 46 w 78"/>
                <a:gd name="T69" fmla="*/ 153 h 175"/>
                <a:gd name="T70" fmla="*/ 19 w 78"/>
                <a:gd name="T71" fmla="*/ 106 h 175"/>
                <a:gd name="T72" fmla="*/ 15 w 78"/>
                <a:gd name="T73" fmla="*/ 78 h 175"/>
                <a:gd name="T74" fmla="*/ 15 w 78"/>
                <a:gd name="T75" fmla="*/ 77 h 175"/>
                <a:gd name="T76" fmla="*/ 30 w 78"/>
                <a:gd name="T77" fmla="*/ 24 h 175"/>
                <a:gd name="T78" fmla="*/ 46 w 78"/>
                <a:gd name="T79" fmla="*/ 3 h 175"/>
                <a:gd name="T80" fmla="*/ 49 w 78"/>
                <a:gd name="T81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8" h="175">
                  <a:moveTo>
                    <a:pt x="49" y="0"/>
                  </a:moveTo>
                  <a:cubicBezTo>
                    <a:pt x="37" y="7"/>
                    <a:pt x="27" y="16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7" y="42"/>
                    <a:pt x="0" y="6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96"/>
                    <a:pt x="2" y="107"/>
                    <a:pt x="6" y="117"/>
                  </a:cubicBezTo>
                  <a:cubicBezTo>
                    <a:pt x="6" y="117"/>
                    <a:pt x="6" y="117"/>
                    <a:pt x="6" y="117"/>
                  </a:cubicBezTo>
                  <a:cubicBezTo>
                    <a:pt x="6" y="117"/>
                    <a:pt x="6" y="117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19" y="148"/>
                    <a:pt x="46" y="170"/>
                    <a:pt x="78" y="175"/>
                  </a:cubicBezTo>
                  <a:cubicBezTo>
                    <a:pt x="66" y="170"/>
                    <a:pt x="55" y="162"/>
                    <a:pt x="46" y="153"/>
                  </a:cubicBezTo>
                  <a:cubicBezTo>
                    <a:pt x="33" y="140"/>
                    <a:pt x="24" y="124"/>
                    <a:pt x="19" y="106"/>
                  </a:cubicBezTo>
                  <a:cubicBezTo>
                    <a:pt x="18" y="97"/>
                    <a:pt x="17" y="88"/>
                    <a:pt x="15" y="78"/>
                  </a:cubicBezTo>
                  <a:cubicBezTo>
                    <a:pt x="15" y="78"/>
                    <a:pt x="15" y="78"/>
                    <a:pt x="15" y="77"/>
                  </a:cubicBezTo>
                  <a:cubicBezTo>
                    <a:pt x="15" y="58"/>
                    <a:pt x="20" y="41"/>
                    <a:pt x="30" y="24"/>
                  </a:cubicBezTo>
                  <a:cubicBezTo>
                    <a:pt x="35" y="17"/>
                    <a:pt x="41" y="10"/>
                    <a:pt x="46" y="3"/>
                  </a:cubicBezTo>
                  <a:cubicBezTo>
                    <a:pt x="47" y="2"/>
                    <a:pt x="48" y="1"/>
                    <a:pt x="4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94" name="Rectangle 60"/>
            <p:cNvSpPr>
              <a:spLocks noChangeArrowheads="1"/>
            </p:cNvSpPr>
            <p:nvPr/>
          </p:nvSpPr>
          <p:spPr bwMode="auto">
            <a:xfrm>
              <a:off x="3967163" y="4769241"/>
              <a:ext cx="139700" cy="1857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95" name="Rectangle 61"/>
            <p:cNvSpPr>
              <a:spLocks noChangeArrowheads="1"/>
            </p:cNvSpPr>
            <p:nvPr/>
          </p:nvSpPr>
          <p:spPr bwMode="auto">
            <a:xfrm>
              <a:off x="3888423" y="4682270"/>
              <a:ext cx="328616" cy="32316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ru-RU" altLang="en-US" sz="2100" b="1" i="0" u="none" strike="noStrike" cap="none" normalizeH="0" baseline="0" dirty="0">
                  <a:ln>
                    <a:noFill/>
                  </a:ln>
                  <a:effectLst/>
                  <a:latin typeface="Raleway" pitchFamily="34" charset="0"/>
                </a:rPr>
                <a:t>60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498725" y="5334391"/>
            <a:ext cx="568325" cy="566738"/>
            <a:chOff x="2498725" y="5334391"/>
            <a:chExt cx="568325" cy="566738"/>
          </a:xfrm>
          <a:solidFill>
            <a:srgbClr val="FDCBEA"/>
          </a:solidFill>
        </p:grpSpPr>
        <p:sp>
          <p:nvSpPr>
            <p:cNvPr id="222" name="Freeform 88"/>
            <p:cNvSpPr/>
            <p:nvPr/>
          </p:nvSpPr>
          <p:spPr bwMode="auto">
            <a:xfrm>
              <a:off x="2498725" y="5334391"/>
              <a:ext cx="568325" cy="566738"/>
            </a:xfrm>
            <a:custGeom>
              <a:avLst/>
              <a:gdLst>
                <a:gd name="T0" fmla="*/ 116 w 232"/>
                <a:gd name="T1" fmla="*/ 232 h 232"/>
                <a:gd name="T2" fmla="*/ 232 w 232"/>
                <a:gd name="T3" fmla="*/ 116 h 232"/>
                <a:gd name="T4" fmla="*/ 116 w 232"/>
                <a:gd name="T5" fmla="*/ 0 h 232"/>
                <a:gd name="T6" fmla="*/ 0 w 232"/>
                <a:gd name="T7" fmla="*/ 116 h 232"/>
                <a:gd name="T8" fmla="*/ 116 w 232"/>
                <a:gd name="T9" fmla="*/ 232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2" h="232">
                  <a:moveTo>
                    <a:pt x="116" y="232"/>
                  </a:moveTo>
                  <a:cubicBezTo>
                    <a:pt x="180" y="232"/>
                    <a:pt x="232" y="180"/>
                    <a:pt x="232" y="116"/>
                  </a:cubicBezTo>
                  <a:cubicBezTo>
                    <a:pt x="232" y="52"/>
                    <a:pt x="180" y="0"/>
                    <a:pt x="116" y="0"/>
                  </a:cubicBezTo>
                  <a:cubicBezTo>
                    <a:pt x="52" y="0"/>
                    <a:pt x="0" y="53"/>
                    <a:pt x="0" y="116"/>
                  </a:cubicBezTo>
                  <a:cubicBezTo>
                    <a:pt x="0" y="180"/>
                    <a:pt x="52" y="232"/>
                    <a:pt x="116" y="23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23" name="Oval 89"/>
            <p:cNvSpPr>
              <a:spLocks noChangeArrowheads="1"/>
            </p:cNvSpPr>
            <p:nvPr/>
          </p:nvSpPr>
          <p:spPr bwMode="auto">
            <a:xfrm>
              <a:off x="2555875" y="5389953"/>
              <a:ext cx="457200" cy="4572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24" name="Freeform 90"/>
            <p:cNvSpPr>
              <a:spLocks noEditPoints="1"/>
            </p:cNvSpPr>
            <p:nvPr/>
          </p:nvSpPr>
          <p:spPr bwMode="auto">
            <a:xfrm>
              <a:off x="2555875" y="5548703"/>
              <a:ext cx="9525" cy="127000"/>
            </a:xfrm>
            <a:custGeom>
              <a:avLst/>
              <a:gdLst>
                <a:gd name="T0" fmla="*/ 3 w 4"/>
                <a:gd name="T1" fmla="*/ 52 h 52"/>
                <a:gd name="T2" fmla="*/ 3 w 4"/>
                <a:gd name="T3" fmla="*/ 52 h 52"/>
                <a:gd name="T4" fmla="*/ 3 w 4"/>
                <a:gd name="T5" fmla="*/ 52 h 52"/>
                <a:gd name="T6" fmla="*/ 3 w 4"/>
                <a:gd name="T7" fmla="*/ 51 h 52"/>
                <a:gd name="T8" fmla="*/ 2 w 4"/>
                <a:gd name="T9" fmla="*/ 51 h 52"/>
                <a:gd name="T10" fmla="*/ 2 w 4"/>
                <a:gd name="T11" fmla="*/ 51 h 52"/>
                <a:gd name="T12" fmla="*/ 2 w 4"/>
                <a:gd name="T13" fmla="*/ 51 h 52"/>
                <a:gd name="T14" fmla="*/ 2 w 4"/>
                <a:gd name="T15" fmla="*/ 50 h 52"/>
                <a:gd name="T16" fmla="*/ 2 w 4"/>
                <a:gd name="T17" fmla="*/ 50 h 52"/>
                <a:gd name="T18" fmla="*/ 2 w 4"/>
                <a:gd name="T19" fmla="*/ 50 h 52"/>
                <a:gd name="T20" fmla="*/ 2 w 4"/>
                <a:gd name="T21" fmla="*/ 49 h 52"/>
                <a:gd name="T22" fmla="*/ 2 w 4"/>
                <a:gd name="T23" fmla="*/ 49 h 52"/>
                <a:gd name="T24" fmla="*/ 2 w 4"/>
                <a:gd name="T25" fmla="*/ 49 h 52"/>
                <a:gd name="T26" fmla="*/ 2 w 4"/>
                <a:gd name="T27" fmla="*/ 49 h 52"/>
                <a:gd name="T28" fmla="*/ 2 w 4"/>
                <a:gd name="T29" fmla="*/ 49 h 52"/>
                <a:gd name="T30" fmla="*/ 2 w 4"/>
                <a:gd name="T31" fmla="*/ 49 h 52"/>
                <a:gd name="T32" fmla="*/ 2 w 4"/>
                <a:gd name="T33" fmla="*/ 48 h 52"/>
                <a:gd name="T34" fmla="*/ 2 w 4"/>
                <a:gd name="T35" fmla="*/ 48 h 52"/>
                <a:gd name="T36" fmla="*/ 2 w 4"/>
                <a:gd name="T37" fmla="*/ 48 h 52"/>
                <a:gd name="T38" fmla="*/ 0 w 4"/>
                <a:gd name="T39" fmla="*/ 35 h 52"/>
                <a:gd name="T40" fmla="*/ 0 w 4"/>
                <a:gd name="T41" fmla="*/ 35 h 52"/>
                <a:gd name="T42" fmla="*/ 0 w 4"/>
                <a:gd name="T43" fmla="*/ 35 h 52"/>
                <a:gd name="T44" fmla="*/ 0 w 4"/>
                <a:gd name="T45" fmla="*/ 33 h 52"/>
                <a:gd name="T46" fmla="*/ 0 w 4"/>
                <a:gd name="T47" fmla="*/ 33 h 52"/>
                <a:gd name="T48" fmla="*/ 0 w 4"/>
                <a:gd name="T49" fmla="*/ 33 h 52"/>
                <a:gd name="T50" fmla="*/ 0 w 4"/>
                <a:gd name="T51" fmla="*/ 32 h 52"/>
                <a:gd name="T52" fmla="*/ 0 w 4"/>
                <a:gd name="T53" fmla="*/ 32 h 52"/>
                <a:gd name="T54" fmla="*/ 0 w 4"/>
                <a:gd name="T55" fmla="*/ 32 h 52"/>
                <a:gd name="T56" fmla="*/ 0 w 4"/>
                <a:gd name="T57" fmla="*/ 32 h 52"/>
                <a:gd name="T58" fmla="*/ 0 w 4"/>
                <a:gd name="T59" fmla="*/ 32 h 52"/>
                <a:gd name="T60" fmla="*/ 0 w 4"/>
                <a:gd name="T61" fmla="*/ 32 h 52"/>
                <a:gd name="T62" fmla="*/ 0 w 4"/>
                <a:gd name="T63" fmla="*/ 31 h 52"/>
                <a:gd name="T64" fmla="*/ 0 w 4"/>
                <a:gd name="T65" fmla="*/ 31 h 52"/>
                <a:gd name="T66" fmla="*/ 0 w 4"/>
                <a:gd name="T67" fmla="*/ 30 h 52"/>
                <a:gd name="T68" fmla="*/ 0 w 4"/>
                <a:gd name="T69" fmla="*/ 30 h 52"/>
                <a:gd name="T70" fmla="*/ 0 w 4"/>
                <a:gd name="T71" fmla="*/ 30 h 52"/>
                <a:gd name="T72" fmla="*/ 0 w 4"/>
                <a:gd name="T73" fmla="*/ 30 h 52"/>
                <a:gd name="T74" fmla="*/ 0 w 4"/>
                <a:gd name="T75" fmla="*/ 29 h 52"/>
                <a:gd name="T76" fmla="*/ 0 w 4"/>
                <a:gd name="T77" fmla="*/ 29 h 52"/>
                <a:gd name="T78" fmla="*/ 0 w 4"/>
                <a:gd name="T79" fmla="*/ 29 h 52"/>
                <a:gd name="T80" fmla="*/ 0 w 4"/>
                <a:gd name="T81" fmla="*/ 29 h 52"/>
                <a:gd name="T82" fmla="*/ 0 w 4"/>
                <a:gd name="T83" fmla="*/ 29 h 52"/>
                <a:gd name="T84" fmla="*/ 0 w 4"/>
                <a:gd name="T85" fmla="*/ 29 h 52"/>
                <a:gd name="T86" fmla="*/ 0 w 4"/>
                <a:gd name="T87" fmla="*/ 28 h 52"/>
                <a:gd name="T88" fmla="*/ 0 w 4"/>
                <a:gd name="T89" fmla="*/ 28 h 52"/>
                <a:gd name="T90" fmla="*/ 4 w 4"/>
                <a:gd name="T91" fmla="*/ 1 h 52"/>
                <a:gd name="T92" fmla="*/ 4 w 4"/>
                <a:gd name="T93" fmla="*/ 1 h 52"/>
                <a:gd name="T94" fmla="*/ 4 w 4"/>
                <a:gd name="T95" fmla="*/ 1 h 52"/>
                <a:gd name="T96" fmla="*/ 4 w 4"/>
                <a:gd name="T97" fmla="*/ 1 h 52"/>
                <a:gd name="T98" fmla="*/ 4 w 4"/>
                <a:gd name="T99" fmla="*/ 1 h 52"/>
                <a:gd name="T100" fmla="*/ 4 w 4"/>
                <a:gd name="T101" fmla="*/ 1 h 52"/>
                <a:gd name="T102" fmla="*/ 4 w 4"/>
                <a:gd name="T103" fmla="*/ 0 h 52"/>
                <a:gd name="T104" fmla="*/ 4 w 4"/>
                <a:gd name="T105" fmla="*/ 0 h 52"/>
                <a:gd name="T106" fmla="*/ 4 w 4"/>
                <a:gd name="T107" fmla="*/ 0 h 52"/>
                <a:gd name="T108" fmla="*/ 4 w 4"/>
                <a:gd name="T109" fmla="*/ 0 h 52"/>
                <a:gd name="T110" fmla="*/ 4 w 4"/>
                <a:gd name="T111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" h="52">
                  <a:moveTo>
                    <a:pt x="3" y="52"/>
                  </a:moveTo>
                  <a:cubicBezTo>
                    <a:pt x="3" y="52"/>
                    <a:pt x="3" y="52"/>
                    <a:pt x="3" y="52"/>
                  </a:cubicBezTo>
                  <a:cubicBezTo>
                    <a:pt x="3" y="52"/>
                    <a:pt x="3" y="52"/>
                    <a:pt x="3" y="52"/>
                  </a:cubicBezTo>
                  <a:moveTo>
                    <a:pt x="3" y="52"/>
                  </a:moveTo>
                  <a:cubicBezTo>
                    <a:pt x="3" y="52"/>
                    <a:pt x="3" y="52"/>
                    <a:pt x="3" y="52"/>
                  </a:cubicBezTo>
                  <a:cubicBezTo>
                    <a:pt x="3" y="52"/>
                    <a:pt x="3" y="52"/>
                    <a:pt x="3" y="52"/>
                  </a:cubicBezTo>
                  <a:moveTo>
                    <a:pt x="3" y="51"/>
                  </a:moveTo>
                  <a:cubicBezTo>
                    <a:pt x="3" y="51"/>
                    <a:pt x="3" y="51"/>
                    <a:pt x="3" y="51"/>
                  </a:cubicBezTo>
                  <a:cubicBezTo>
                    <a:pt x="3" y="51"/>
                    <a:pt x="3" y="51"/>
                    <a:pt x="3" y="51"/>
                  </a:cubicBezTo>
                  <a:moveTo>
                    <a:pt x="2" y="51"/>
                  </a:moveTo>
                  <a:cubicBezTo>
                    <a:pt x="2" y="51"/>
                    <a:pt x="2" y="51"/>
                    <a:pt x="2" y="51"/>
                  </a:cubicBezTo>
                  <a:cubicBezTo>
                    <a:pt x="2" y="51"/>
                    <a:pt x="2" y="51"/>
                    <a:pt x="2" y="51"/>
                  </a:cubicBezTo>
                  <a:moveTo>
                    <a:pt x="2" y="51"/>
                  </a:moveTo>
                  <a:cubicBezTo>
                    <a:pt x="2" y="51"/>
                    <a:pt x="2" y="51"/>
                    <a:pt x="2" y="51"/>
                  </a:cubicBezTo>
                  <a:cubicBezTo>
                    <a:pt x="2" y="51"/>
                    <a:pt x="2" y="51"/>
                    <a:pt x="2" y="51"/>
                  </a:cubicBezTo>
                  <a:moveTo>
                    <a:pt x="2" y="50"/>
                  </a:moveTo>
                  <a:cubicBezTo>
                    <a:pt x="2" y="50"/>
                    <a:pt x="2" y="51"/>
                    <a:pt x="2" y="51"/>
                  </a:cubicBezTo>
                  <a:cubicBezTo>
                    <a:pt x="2" y="51"/>
                    <a:pt x="2" y="50"/>
                    <a:pt x="2" y="50"/>
                  </a:cubicBezTo>
                  <a:moveTo>
                    <a:pt x="2" y="50"/>
                  </a:moveTo>
                  <a:cubicBezTo>
                    <a:pt x="2" y="50"/>
                    <a:pt x="2" y="50"/>
                    <a:pt x="2" y="50"/>
                  </a:cubicBezTo>
                  <a:cubicBezTo>
                    <a:pt x="2" y="50"/>
                    <a:pt x="2" y="50"/>
                    <a:pt x="2" y="50"/>
                  </a:cubicBezTo>
                  <a:moveTo>
                    <a:pt x="2" y="49"/>
                  </a:moveTo>
                  <a:cubicBezTo>
                    <a:pt x="2" y="50"/>
                    <a:pt x="2" y="50"/>
                    <a:pt x="2" y="50"/>
                  </a:cubicBezTo>
                  <a:cubicBezTo>
                    <a:pt x="2" y="50"/>
                    <a:pt x="2" y="50"/>
                    <a:pt x="2" y="49"/>
                  </a:cubicBezTo>
                  <a:moveTo>
                    <a:pt x="2" y="49"/>
                  </a:moveTo>
                  <a:cubicBezTo>
                    <a:pt x="2" y="49"/>
                    <a:pt x="2" y="49"/>
                    <a:pt x="2" y="49"/>
                  </a:cubicBezTo>
                  <a:cubicBezTo>
                    <a:pt x="2" y="49"/>
                    <a:pt x="2" y="49"/>
                    <a:pt x="2" y="49"/>
                  </a:cubicBezTo>
                  <a:moveTo>
                    <a:pt x="2" y="49"/>
                  </a:moveTo>
                  <a:cubicBezTo>
                    <a:pt x="2" y="49"/>
                    <a:pt x="2" y="49"/>
                    <a:pt x="2" y="49"/>
                  </a:cubicBezTo>
                  <a:cubicBezTo>
                    <a:pt x="2" y="49"/>
                    <a:pt x="2" y="49"/>
                    <a:pt x="2" y="49"/>
                  </a:cubicBezTo>
                  <a:moveTo>
                    <a:pt x="2" y="49"/>
                  </a:moveTo>
                  <a:cubicBezTo>
                    <a:pt x="2" y="49"/>
                    <a:pt x="2" y="49"/>
                    <a:pt x="2" y="49"/>
                  </a:cubicBezTo>
                  <a:cubicBezTo>
                    <a:pt x="2" y="49"/>
                    <a:pt x="2" y="49"/>
                    <a:pt x="2" y="49"/>
                  </a:cubicBezTo>
                  <a:moveTo>
                    <a:pt x="2" y="48"/>
                  </a:moveTo>
                  <a:cubicBezTo>
                    <a:pt x="2" y="48"/>
                    <a:pt x="2" y="49"/>
                    <a:pt x="2" y="49"/>
                  </a:cubicBezTo>
                  <a:cubicBezTo>
                    <a:pt x="2" y="49"/>
                    <a:pt x="2" y="48"/>
                    <a:pt x="2" y="48"/>
                  </a:cubicBezTo>
                  <a:moveTo>
                    <a:pt x="2" y="48"/>
                  </a:moveTo>
                  <a:cubicBezTo>
                    <a:pt x="2" y="48"/>
                    <a:pt x="2" y="48"/>
                    <a:pt x="2" y="48"/>
                  </a:cubicBezTo>
                  <a:cubicBezTo>
                    <a:pt x="2" y="48"/>
                    <a:pt x="2" y="48"/>
                    <a:pt x="2" y="48"/>
                  </a:cubicBezTo>
                  <a:moveTo>
                    <a:pt x="0" y="35"/>
                  </a:moveTo>
                  <a:cubicBezTo>
                    <a:pt x="0" y="40"/>
                    <a:pt x="1" y="44"/>
                    <a:pt x="2" y="48"/>
                  </a:cubicBezTo>
                  <a:cubicBezTo>
                    <a:pt x="1" y="44"/>
                    <a:pt x="0" y="40"/>
                    <a:pt x="0" y="35"/>
                  </a:cubicBezTo>
                  <a:moveTo>
                    <a:pt x="0" y="33"/>
                  </a:moveTo>
                  <a:cubicBezTo>
                    <a:pt x="0" y="34"/>
                    <a:pt x="0" y="35"/>
                    <a:pt x="0" y="35"/>
                  </a:cubicBezTo>
                  <a:cubicBezTo>
                    <a:pt x="0" y="35"/>
                    <a:pt x="0" y="34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2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4" y="1"/>
                  </a:moveTo>
                  <a:cubicBezTo>
                    <a:pt x="1" y="10"/>
                    <a:pt x="0" y="19"/>
                    <a:pt x="0" y="28"/>
                  </a:cubicBezTo>
                  <a:cubicBezTo>
                    <a:pt x="0" y="19"/>
                    <a:pt x="1" y="10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1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25" name="Freeform 91"/>
            <p:cNvSpPr/>
            <p:nvPr/>
          </p:nvSpPr>
          <p:spPr bwMode="auto">
            <a:xfrm>
              <a:off x="2555875" y="5416941"/>
              <a:ext cx="190500" cy="428625"/>
            </a:xfrm>
            <a:custGeom>
              <a:avLst/>
              <a:gdLst>
                <a:gd name="T0" fmla="*/ 4 w 78"/>
                <a:gd name="T1" fmla="*/ 54 h 175"/>
                <a:gd name="T2" fmla="*/ 4 w 78"/>
                <a:gd name="T3" fmla="*/ 54 h 175"/>
                <a:gd name="T4" fmla="*/ 4 w 78"/>
                <a:gd name="T5" fmla="*/ 54 h 175"/>
                <a:gd name="T6" fmla="*/ 4 w 78"/>
                <a:gd name="T7" fmla="*/ 55 h 175"/>
                <a:gd name="T8" fmla="*/ 4 w 78"/>
                <a:gd name="T9" fmla="*/ 55 h 175"/>
                <a:gd name="T10" fmla="*/ 4 w 78"/>
                <a:gd name="T11" fmla="*/ 55 h 175"/>
                <a:gd name="T12" fmla="*/ 4 w 78"/>
                <a:gd name="T13" fmla="*/ 55 h 175"/>
                <a:gd name="T14" fmla="*/ 0 w 78"/>
                <a:gd name="T15" fmla="*/ 82 h 175"/>
                <a:gd name="T16" fmla="*/ 0 w 78"/>
                <a:gd name="T17" fmla="*/ 82 h 175"/>
                <a:gd name="T18" fmla="*/ 0 w 78"/>
                <a:gd name="T19" fmla="*/ 83 h 175"/>
                <a:gd name="T20" fmla="*/ 0 w 78"/>
                <a:gd name="T21" fmla="*/ 83 h 175"/>
                <a:gd name="T22" fmla="*/ 0 w 78"/>
                <a:gd name="T23" fmla="*/ 83 h 175"/>
                <a:gd name="T24" fmla="*/ 0 w 78"/>
                <a:gd name="T25" fmla="*/ 84 h 175"/>
                <a:gd name="T26" fmla="*/ 0 w 78"/>
                <a:gd name="T27" fmla="*/ 84 h 175"/>
                <a:gd name="T28" fmla="*/ 0 w 78"/>
                <a:gd name="T29" fmla="*/ 84 h 175"/>
                <a:gd name="T30" fmla="*/ 0 w 78"/>
                <a:gd name="T31" fmla="*/ 85 h 175"/>
                <a:gd name="T32" fmla="*/ 0 w 78"/>
                <a:gd name="T33" fmla="*/ 85 h 175"/>
                <a:gd name="T34" fmla="*/ 0 w 78"/>
                <a:gd name="T35" fmla="*/ 86 h 175"/>
                <a:gd name="T36" fmla="*/ 0 w 78"/>
                <a:gd name="T37" fmla="*/ 86 h 175"/>
                <a:gd name="T38" fmla="*/ 0 w 78"/>
                <a:gd name="T39" fmla="*/ 86 h 175"/>
                <a:gd name="T40" fmla="*/ 0 w 78"/>
                <a:gd name="T41" fmla="*/ 87 h 175"/>
                <a:gd name="T42" fmla="*/ 0 w 78"/>
                <a:gd name="T43" fmla="*/ 87 h 175"/>
                <a:gd name="T44" fmla="*/ 0 w 78"/>
                <a:gd name="T45" fmla="*/ 87 h 175"/>
                <a:gd name="T46" fmla="*/ 0 w 78"/>
                <a:gd name="T47" fmla="*/ 89 h 175"/>
                <a:gd name="T48" fmla="*/ 2 w 78"/>
                <a:gd name="T49" fmla="*/ 102 h 175"/>
                <a:gd name="T50" fmla="*/ 2 w 78"/>
                <a:gd name="T51" fmla="*/ 102 h 175"/>
                <a:gd name="T52" fmla="*/ 2 w 78"/>
                <a:gd name="T53" fmla="*/ 103 h 175"/>
                <a:gd name="T54" fmla="*/ 2 w 78"/>
                <a:gd name="T55" fmla="*/ 103 h 175"/>
                <a:gd name="T56" fmla="*/ 2 w 78"/>
                <a:gd name="T57" fmla="*/ 103 h 175"/>
                <a:gd name="T58" fmla="*/ 2 w 78"/>
                <a:gd name="T59" fmla="*/ 103 h 175"/>
                <a:gd name="T60" fmla="*/ 2 w 78"/>
                <a:gd name="T61" fmla="*/ 104 h 175"/>
                <a:gd name="T62" fmla="*/ 2 w 78"/>
                <a:gd name="T63" fmla="*/ 104 h 175"/>
                <a:gd name="T64" fmla="*/ 2 w 78"/>
                <a:gd name="T65" fmla="*/ 105 h 175"/>
                <a:gd name="T66" fmla="*/ 2 w 78"/>
                <a:gd name="T67" fmla="*/ 105 h 175"/>
                <a:gd name="T68" fmla="*/ 3 w 78"/>
                <a:gd name="T69" fmla="*/ 105 h 175"/>
                <a:gd name="T70" fmla="*/ 3 w 78"/>
                <a:gd name="T71" fmla="*/ 106 h 175"/>
                <a:gd name="T72" fmla="*/ 3 w 78"/>
                <a:gd name="T73" fmla="*/ 106 h 175"/>
                <a:gd name="T74" fmla="*/ 78 w 78"/>
                <a:gd name="T75" fmla="*/ 175 h 175"/>
                <a:gd name="T76" fmla="*/ 19 w 78"/>
                <a:gd name="T77" fmla="*/ 106 h 175"/>
                <a:gd name="T78" fmla="*/ 15 w 78"/>
                <a:gd name="T79" fmla="*/ 77 h 175"/>
                <a:gd name="T80" fmla="*/ 46 w 78"/>
                <a:gd name="T81" fmla="*/ 3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8" h="175">
                  <a:moveTo>
                    <a:pt x="49" y="0"/>
                  </a:moveTo>
                  <a:cubicBezTo>
                    <a:pt x="28" y="12"/>
                    <a:pt x="12" y="31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1" y="64"/>
                    <a:pt x="0" y="73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8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4"/>
                    <a:pt x="1" y="98"/>
                    <a:pt x="2" y="102"/>
                  </a:cubicBezTo>
                  <a:cubicBezTo>
                    <a:pt x="2" y="102"/>
                    <a:pt x="2" y="102"/>
                    <a:pt x="2" y="102"/>
                  </a:cubicBezTo>
                  <a:cubicBezTo>
                    <a:pt x="2" y="102"/>
                    <a:pt x="2" y="102"/>
                    <a:pt x="2" y="102"/>
                  </a:cubicBezTo>
                  <a:cubicBezTo>
                    <a:pt x="2" y="102"/>
                    <a:pt x="2" y="102"/>
                    <a:pt x="2" y="102"/>
                  </a:cubicBezTo>
                  <a:cubicBezTo>
                    <a:pt x="2" y="102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2" y="104"/>
                    <a:pt x="2" y="105"/>
                    <a:pt x="2" y="105"/>
                  </a:cubicBezTo>
                  <a:cubicBezTo>
                    <a:pt x="2" y="105"/>
                    <a:pt x="2" y="105"/>
                    <a:pt x="2" y="105"/>
                  </a:cubicBezTo>
                  <a:cubicBezTo>
                    <a:pt x="2" y="105"/>
                    <a:pt x="2" y="105"/>
                    <a:pt x="2" y="105"/>
                  </a:cubicBezTo>
                  <a:cubicBezTo>
                    <a:pt x="2" y="105"/>
                    <a:pt x="2" y="105"/>
                    <a:pt x="2" y="105"/>
                  </a:cubicBezTo>
                  <a:cubicBezTo>
                    <a:pt x="2" y="105"/>
                    <a:pt x="2" y="105"/>
                    <a:pt x="2" y="105"/>
                  </a:cubicBezTo>
                  <a:cubicBezTo>
                    <a:pt x="2" y="105"/>
                    <a:pt x="3" y="105"/>
                    <a:pt x="3" y="105"/>
                  </a:cubicBezTo>
                  <a:cubicBezTo>
                    <a:pt x="3" y="105"/>
                    <a:pt x="3" y="105"/>
                    <a:pt x="3" y="105"/>
                  </a:cubicBezTo>
                  <a:cubicBezTo>
                    <a:pt x="3" y="105"/>
                    <a:pt x="3" y="105"/>
                    <a:pt x="3" y="106"/>
                  </a:cubicBezTo>
                  <a:cubicBezTo>
                    <a:pt x="3" y="106"/>
                    <a:pt x="3" y="106"/>
                    <a:pt x="3" y="106"/>
                  </a:cubicBezTo>
                  <a:cubicBezTo>
                    <a:pt x="3" y="106"/>
                    <a:pt x="3" y="106"/>
                    <a:pt x="3" y="106"/>
                  </a:cubicBezTo>
                  <a:cubicBezTo>
                    <a:pt x="3" y="106"/>
                    <a:pt x="3" y="106"/>
                    <a:pt x="3" y="106"/>
                  </a:cubicBezTo>
                  <a:cubicBezTo>
                    <a:pt x="12" y="141"/>
                    <a:pt x="42" y="169"/>
                    <a:pt x="78" y="175"/>
                  </a:cubicBezTo>
                  <a:cubicBezTo>
                    <a:pt x="66" y="169"/>
                    <a:pt x="56" y="162"/>
                    <a:pt x="46" y="153"/>
                  </a:cubicBezTo>
                  <a:cubicBezTo>
                    <a:pt x="33" y="140"/>
                    <a:pt x="24" y="124"/>
                    <a:pt x="19" y="106"/>
                  </a:cubicBezTo>
                  <a:cubicBezTo>
                    <a:pt x="18" y="97"/>
                    <a:pt x="17" y="88"/>
                    <a:pt x="15" y="78"/>
                  </a:cubicBezTo>
                  <a:cubicBezTo>
                    <a:pt x="15" y="78"/>
                    <a:pt x="15" y="78"/>
                    <a:pt x="15" y="77"/>
                  </a:cubicBezTo>
                  <a:cubicBezTo>
                    <a:pt x="15" y="58"/>
                    <a:pt x="20" y="40"/>
                    <a:pt x="30" y="24"/>
                  </a:cubicBezTo>
                  <a:cubicBezTo>
                    <a:pt x="35" y="17"/>
                    <a:pt x="41" y="10"/>
                    <a:pt x="46" y="3"/>
                  </a:cubicBezTo>
                  <a:cubicBezTo>
                    <a:pt x="47" y="2"/>
                    <a:pt x="48" y="1"/>
                    <a:pt x="4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26" name="Rectangle 92"/>
            <p:cNvSpPr>
              <a:spLocks noChangeArrowheads="1"/>
            </p:cNvSpPr>
            <p:nvPr/>
          </p:nvSpPr>
          <p:spPr bwMode="auto">
            <a:xfrm>
              <a:off x="2714625" y="5480441"/>
              <a:ext cx="139700" cy="193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27" name="Rectangle 93"/>
            <p:cNvSpPr>
              <a:spLocks noChangeArrowheads="1"/>
            </p:cNvSpPr>
            <p:nvPr/>
          </p:nvSpPr>
          <p:spPr bwMode="auto">
            <a:xfrm>
              <a:off x="2642553" y="5421703"/>
              <a:ext cx="323807" cy="32316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ru-RU" altLang="en-US" sz="2100" b="1" dirty="0">
                  <a:latin typeface="Raleway" pitchFamily="34" charset="0"/>
                </a:rPr>
                <a:t>9</a:t>
              </a:r>
              <a:r>
                <a:rPr lang="en-US" altLang="en-US" sz="2100" b="1" dirty="0">
                  <a:latin typeface="Raleway" pitchFamily="34" charset="0"/>
                </a:rPr>
                <a:t>0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157288" y="3113478"/>
            <a:ext cx="584200" cy="587375"/>
            <a:chOff x="1157288" y="3113478"/>
            <a:chExt cx="584200" cy="587375"/>
          </a:xfrm>
          <a:solidFill>
            <a:srgbClr val="FDCBEA"/>
          </a:solidFill>
        </p:grpSpPr>
        <p:sp>
          <p:nvSpPr>
            <p:cNvPr id="206" name="Freeform 72"/>
            <p:cNvSpPr/>
            <p:nvPr/>
          </p:nvSpPr>
          <p:spPr bwMode="auto">
            <a:xfrm>
              <a:off x="1157288" y="3113478"/>
              <a:ext cx="584200" cy="587375"/>
            </a:xfrm>
            <a:custGeom>
              <a:avLst/>
              <a:gdLst>
                <a:gd name="T0" fmla="*/ 126 w 239"/>
                <a:gd name="T1" fmla="*/ 4 h 240"/>
                <a:gd name="T2" fmla="*/ 235 w 239"/>
                <a:gd name="T3" fmla="*/ 127 h 240"/>
                <a:gd name="T4" fmla="*/ 112 w 239"/>
                <a:gd name="T5" fmla="*/ 236 h 240"/>
                <a:gd name="T6" fmla="*/ 3 w 239"/>
                <a:gd name="T7" fmla="*/ 113 h 240"/>
                <a:gd name="T8" fmla="*/ 126 w 239"/>
                <a:gd name="T9" fmla="*/ 4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9" h="240">
                  <a:moveTo>
                    <a:pt x="126" y="4"/>
                  </a:moveTo>
                  <a:cubicBezTo>
                    <a:pt x="190" y="8"/>
                    <a:pt x="239" y="63"/>
                    <a:pt x="235" y="127"/>
                  </a:cubicBezTo>
                  <a:cubicBezTo>
                    <a:pt x="231" y="191"/>
                    <a:pt x="176" y="240"/>
                    <a:pt x="112" y="236"/>
                  </a:cubicBezTo>
                  <a:cubicBezTo>
                    <a:pt x="48" y="232"/>
                    <a:pt x="0" y="177"/>
                    <a:pt x="3" y="113"/>
                  </a:cubicBezTo>
                  <a:cubicBezTo>
                    <a:pt x="7" y="49"/>
                    <a:pt x="63" y="0"/>
                    <a:pt x="126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07" name="Freeform 73"/>
            <p:cNvSpPr/>
            <p:nvPr/>
          </p:nvSpPr>
          <p:spPr bwMode="auto">
            <a:xfrm>
              <a:off x="1212850" y="3169041"/>
              <a:ext cx="473075" cy="473075"/>
            </a:xfrm>
            <a:custGeom>
              <a:avLst/>
              <a:gdLst>
                <a:gd name="T0" fmla="*/ 102 w 193"/>
                <a:gd name="T1" fmla="*/ 4 h 193"/>
                <a:gd name="T2" fmla="*/ 190 w 193"/>
                <a:gd name="T3" fmla="*/ 103 h 193"/>
                <a:gd name="T4" fmla="*/ 90 w 193"/>
                <a:gd name="T5" fmla="*/ 190 h 193"/>
                <a:gd name="T6" fmla="*/ 3 w 193"/>
                <a:gd name="T7" fmla="*/ 91 h 193"/>
                <a:gd name="T8" fmla="*/ 102 w 193"/>
                <a:gd name="T9" fmla="*/ 4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02" y="4"/>
                  </a:moveTo>
                  <a:cubicBezTo>
                    <a:pt x="153" y="7"/>
                    <a:pt x="193" y="51"/>
                    <a:pt x="190" y="103"/>
                  </a:cubicBezTo>
                  <a:cubicBezTo>
                    <a:pt x="186" y="154"/>
                    <a:pt x="142" y="193"/>
                    <a:pt x="90" y="190"/>
                  </a:cubicBezTo>
                  <a:cubicBezTo>
                    <a:pt x="39" y="187"/>
                    <a:pt x="0" y="143"/>
                    <a:pt x="3" y="91"/>
                  </a:cubicBezTo>
                  <a:cubicBezTo>
                    <a:pt x="6" y="40"/>
                    <a:pt x="51" y="0"/>
                    <a:pt x="102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08" name="Freeform 74"/>
            <p:cNvSpPr>
              <a:spLocks noEditPoints="1"/>
            </p:cNvSpPr>
            <p:nvPr/>
          </p:nvSpPr>
          <p:spPr bwMode="auto">
            <a:xfrm>
              <a:off x="1217613" y="3389703"/>
              <a:ext cx="25400" cy="117475"/>
            </a:xfrm>
            <a:custGeom>
              <a:avLst/>
              <a:gdLst>
                <a:gd name="T0" fmla="*/ 10 w 10"/>
                <a:gd name="T1" fmla="*/ 48 h 48"/>
                <a:gd name="T2" fmla="*/ 10 w 10"/>
                <a:gd name="T3" fmla="*/ 48 h 48"/>
                <a:gd name="T4" fmla="*/ 10 w 10"/>
                <a:gd name="T5" fmla="*/ 48 h 48"/>
                <a:gd name="T6" fmla="*/ 10 w 10"/>
                <a:gd name="T7" fmla="*/ 48 h 48"/>
                <a:gd name="T8" fmla="*/ 10 w 10"/>
                <a:gd name="T9" fmla="*/ 47 h 48"/>
                <a:gd name="T10" fmla="*/ 10 w 10"/>
                <a:gd name="T11" fmla="*/ 47 h 48"/>
                <a:gd name="T12" fmla="*/ 10 w 10"/>
                <a:gd name="T13" fmla="*/ 47 h 48"/>
                <a:gd name="T14" fmla="*/ 10 w 10"/>
                <a:gd name="T15" fmla="*/ 47 h 48"/>
                <a:gd name="T16" fmla="*/ 10 w 10"/>
                <a:gd name="T17" fmla="*/ 47 h 48"/>
                <a:gd name="T18" fmla="*/ 10 w 10"/>
                <a:gd name="T19" fmla="*/ 47 h 48"/>
                <a:gd name="T20" fmla="*/ 9 w 10"/>
                <a:gd name="T21" fmla="*/ 46 h 48"/>
                <a:gd name="T22" fmla="*/ 9 w 10"/>
                <a:gd name="T23" fmla="*/ 46 h 48"/>
                <a:gd name="T24" fmla="*/ 9 w 10"/>
                <a:gd name="T25" fmla="*/ 46 h 48"/>
                <a:gd name="T26" fmla="*/ 1 w 10"/>
                <a:gd name="T27" fmla="*/ 4 h 48"/>
                <a:gd name="T28" fmla="*/ 1 w 10"/>
                <a:gd name="T29" fmla="*/ 4 h 48"/>
                <a:gd name="T30" fmla="*/ 1 w 10"/>
                <a:gd name="T31" fmla="*/ 4 h 48"/>
                <a:gd name="T32" fmla="*/ 1 w 10"/>
                <a:gd name="T33" fmla="*/ 3 h 48"/>
                <a:gd name="T34" fmla="*/ 1 w 10"/>
                <a:gd name="T35" fmla="*/ 3 h 48"/>
                <a:gd name="T36" fmla="*/ 1 w 10"/>
                <a:gd name="T37" fmla="*/ 3 h 48"/>
                <a:gd name="T38" fmla="*/ 1 w 10"/>
                <a:gd name="T39" fmla="*/ 2 h 48"/>
                <a:gd name="T40" fmla="*/ 1 w 10"/>
                <a:gd name="T41" fmla="*/ 2 h 48"/>
                <a:gd name="T42" fmla="*/ 1 w 10"/>
                <a:gd name="T43" fmla="*/ 2 h 48"/>
                <a:gd name="T44" fmla="*/ 1 w 10"/>
                <a:gd name="T45" fmla="*/ 2 h 48"/>
                <a:gd name="T46" fmla="*/ 1 w 10"/>
                <a:gd name="T47" fmla="*/ 2 h 48"/>
                <a:gd name="T48" fmla="*/ 1 w 10"/>
                <a:gd name="T49" fmla="*/ 2 h 48"/>
                <a:gd name="T50" fmla="*/ 1 w 10"/>
                <a:gd name="T51" fmla="*/ 1 h 48"/>
                <a:gd name="T52" fmla="*/ 1 w 10"/>
                <a:gd name="T53" fmla="*/ 1 h 48"/>
                <a:gd name="T54" fmla="*/ 1 w 10"/>
                <a:gd name="T55" fmla="*/ 1 h 48"/>
                <a:gd name="T56" fmla="*/ 1 w 10"/>
                <a:gd name="T57" fmla="*/ 1 h 48"/>
                <a:gd name="T58" fmla="*/ 1 w 10"/>
                <a:gd name="T59" fmla="*/ 0 h 48"/>
                <a:gd name="T60" fmla="*/ 1 w 10"/>
                <a:gd name="T61" fmla="*/ 0 h 48"/>
                <a:gd name="T62" fmla="*/ 1 w 10"/>
                <a:gd name="T63" fmla="*/ 0 h 48"/>
                <a:gd name="T64" fmla="*/ 1 w 10"/>
                <a:gd name="T65" fmla="*/ 0 h 48"/>
                <a:gd name="T66" fmla="*/ 1 w 10"/>
                <a:gd name="T67" fmla="*/ 0 h 48"/>
                <a:gd name="T68" fmla="*/ 1 w 10"/>
                <a:gd name="T6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" h="48">
                  <a:moveTo>
                    <a:pt x="10" y="48"/>
                  </a:moveTo>
                  <a:cubicBezTo>
                    <a:pt x="10" y="48"/>
                    <a:pt x="10" y="48"/>
                    <a:pt x="10" y="48"/>
                  </a:cubicBezTo>
                  <a:cubicBezTo>
                    <a:pt x="10" y="48"/>
                    <a:pt x="10" y="48"/>
                    <a:pt x="10" y="48"/>
                  </a:cubicBezTo>
                  <a:moveTo>
                    <a:pt x="10" y="48"/>
                  </a:moveTo>
                  <a:cubicBezTo>
                    <a:pt x="10" y="48"/>
                    <a:pt x="10" y="48"/>
                    <a:pt x="10" y="48"/>
                  </a:cubicBezTo>
                  <a:cubicBezTo>
                    <a:pt x="10" y="48"/>
                    <a:pt x="10" y="48"/>
                    <a:pt x="10" y="48"/>
                  </a:cubicBezTo>
                  <a:moveTo>
                    <a:pt x="10" y="47"/>
                  </a:moveTo>
                  <a:cubicBezTo>
                    <a:pt x="10" y="47"/>
                    <a:pt x="10" y="48"/>
                    <a:pt x="10" y="48"/>
                  </a:cubicBezTo>
                  <a:cubicBezTo>
                    <a:pt x="10" y="48"/>
                    <a:pt x="10" y="47"/>
                    <a:pt x="10" y="47"/>
                  </a:cubicBezTo>
                  <a:moveTo>
                    <a:pt x="10" y="47"/>
                  </a:moveTo>
                  <a:cubicBezTo>
                    <a:pt x="10" y="47"/>
                    <a:pt x="10" y="47"/>
                    <a:pt x="10" y="47"/>
                  </a:cubicBezTo>
                  <a:cubicBezTo>
                    <a:pt x="10" y="47"/>
                    <a:pt x="10" y="47"/>
                    <a:pt x="10" y="47"/>
                  </a:cubicBezTo>
                  <a:moveTo>
                    <a:pt x="10" y="47"/>
                  </a:moveTo>
                  <a:cubicBezTo>
                    <a:pt x="10" y="47"/>
                    <a:pt x="10" y="47"/>
                    <a:pt x="10" y="47"/>
                  </a:cubicBezTo>
                  <a:cubicBezTo>
                    <a:pt x="10" y="47"/>
                    <a:pt x="10" y="47"/>
                    <a:pt x="10" y="47"/>
                  </a:cubicBezTo>
                  <a:moveTo>
                    <a:pt x="10" y="47"/>
                  </a:moveTo>
                  <a:cubicBezTo>
                    <a:pt x="10" y="47"/>
                    <a:pt x="10" y="47"/>
                    <a:pt x="10" y="47"/>
                  </a:cubicBezTo>
                  <a:cubicBezTo>
                    <a:pt x="10" y="47"/>
                    <a:pt x="10" y="47"/>
                    <a:pt x="10" y="47"/>
                  </a:cubicBezTo>
                  <a:moveTo>
                    <a:pt x="9" y="46"/>
                  </a:moveTo>
                  <a:cubicBezTo>
                    <a:pt x="10" y="46"/>
                    <a:pt x="10" y="46"/>
                    <a:pt x="10" y="47"/>
                  </a:cubicBezTo>
                  <a:cubicBezTo>
                    <a:pt x="10" y="46"/>
                    <a:pt x="10" y="46"/>
                    <a:pt x="9" y="46"/>
                  </a:cubicBezTo>
                  <a:moveTo>
                    <a:pt x="9" y="46"/>
                  </a:moveTo>
                  <a:cubicBezTo>
                    <a:pt x="9" y="46"/>
                    <a:pt x="9" y="46"/>
                    <a:pt x="9" y="46"/>
                  </a:cubicBezTo>
                  <a:cubicBezTo>
                    <a:pt x="9" y="46"/>
                    <a:pt x="9" y="46"/>
                    <a:pt x="9" y="46"/>
                  </a:cubicBezTo>
                  <a:moveTo>
                    <a:pt x="9" y="46"/>
                  </a:moveTo>
                  <a:cubicBezTo>
                    <a:pt x="9" y="46"/>
                    <a:pt x="9" y="46"/>
                    <a:pt x="9" y="46"/>
                  </a:cubicBezTo>
                  <a:cubicBezTo>
                    <a:pt x="9" y="46"/>
                    <a:pt x="9" y="46"/>
                    <a:pt x="9" y="46"/>
                  </a:cubicBezTo>
                  <a:moveTo>
                    <a:pt x="1" y="4"/>
                  </a:moveTo>
                  <a:cubicBezTo>
                    <a:pt x="0" y="19"/>
                    <a:pt x="3" y="33"/>
                    <a:pt x="9" y="46"/>
                  </a:cubicBezTo>
                  <a:cubicBezTo>
                    <a:pt x="3" y="33"/>
                    <a:pt x="0" y="19"/>
                    <a:pt x="1" y="4"/>
                  </a:cubicBezTo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4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2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09" name="Freeform 75"/>
            <p:cNvSpPr/>
            <p:nvPr/>
          </p:nvSpPr>
          <p:spPr bwMode="auto">
            <a:xfrm>
              <a:off x="1217613" y="3180153"/>
              <a:ext cx="207963" cy="420688"/>
            </a:xfrm>
            <a:custGeom>
              <a:avLst/>
              <a:gdLst>
                <a:gd name="T0" fmla="*/ 85 w 85"/>
                <a:gd name="T1" fmla="*/ 0 h 172"/>
                <a:gd name="T2" fmla="*/ 1 w 85"/>
                <a:gd name="T3" fmla="*/ 86 h 172"/>
                <a:gd name="T4" fmla="*/ 1 w 85"/>
                <a:gd name="T5" fmla="*/ 86 h 172"/>
                <a:gd name="T6" fmla="*/ 1 w 85"/>
                <a:gd name="T7" fmla="*/ 86 h 172"/>
                <a:gd name="T8" fmla="*/ 1 w 85"/>
                <a:gd name="T9" fmla="*/ 86 h 172"/>
                <a:gd name="T10" fmla="*/ 1 w 85"/>
                <a:gd name="T11" fmla="*/ 86 h 172"/>
                <a:gd name="T12" fmla="*/ 1 w 85"/>
                <a:gd name="T13" fmla="*/ 86 h 172"/>
                <a:gd name="T14" fmla="*/ 1 w 85"/>
                <a:gd name="T15" fmla="*/ 86 h 172"/>
                <a:gd name="T16" fmla="*/ 1 w 85"/>
                <a:gd name="T17" fmla="*/ 86 h 172"/>
                <a:gd name="T18" fmla="*/ 1 w 85"/>
                <a:gd name="T19" fmla="*/ 87 h 172"/>
                <a:gd name="T20" fmla="*/ 1 w 85"/>
                <a:gd name="T21" fmla="*/ 87 h 172"/>
                <a:gd name="T22" fmla="*/ 1 w 85"/>
                <a:gd name="T23" fmla="*/ 87 h 172"/>
                <a:gd name="T24" fmla="*/ 1 w 85"/>
                <a:gd name="T25" fmla="*/ 87 h 172"/>
                <a:gd name="T26" fmla="*/ 1 w 85"/>
                <a:gd name="T27" fmla="*/ 87 h 172"/>
                <a:gd name="T28" fmla="*/ 1 w 85"/>
                <a:gd name="T29" fmla="*/ 88 h 172"/>
                <a:gd name="T30" fmla="*/ 1 w 85"/>
                <a:gd name="T31" fmla="*/ 88 h 172"/>
                <a:gd name="T32" fmla="*/ 1 w 85"/>
                <a:gd name="T33" fmla="*/ 88 h 172"/>
                <a:gd name="T34" fmla="*/ 1 w 85"/>
                <a:gd name="T35" fmla="*/ 88 h 172"/>
                <a:gd name="T36" fmla="*/ 1 w 85"/>
                <a:gd name="T37" fmla="*/ 88 h 172"/>
                <a:gd name="T38" fmla="*/ 1 w 85"/>
                <a:gd name="T39" fmla="*/ 88 h 172"/>
                <a:gd name="T40" fmla="*/ 1 w 85"/>
                <a:gd name="T41" fmla="*/ 88 h 172"/>
                <a:gd name="T42" fmla="*/ 1 w 85"/>
                <a:gd name="T43" fmla="*/ 89 h 172"/>
                <a:gd name="T44" fmla="*/ 1 w 85"/>
                <a:gd name="T45" fmla="*/ 89 h 172"/>
                <a:gd name="T46" fmla="*/ 1 w 85"/>
                <a:gd name="T47" fmla="*/ 89 h 172"/>
                <a:gd name="T48" fmla="*/ 1 w 85"/>
                <a:gd name="T49" fmla="*/ 89 h 172"/>
                <a:gd name="T50" fmla="*/ 1 w 85"/>
                <a:gd name="T51" fmla="*/ 90 h 172"/>
                <a:gd name="T52" fmla="*/ 1 w 85"/>
                <a:gd name="T53" fmla="*/ 90 h 172"/>
                <a:gd name="T54" fmla="*/ 1 w 85"/>
                <a:gd name="T55" fmla="*/ 90 h 172"/>
                <a:gd name="T56" fmla="*/ 1 w 85"/>
                <a:gd name="T57" fmla="*/ 90 h 172"/>
                <a:gd name="T58" fmla="*/ 9 w 85"/>
                <a:gd name="T59" fmla="*/ 132 h 172"/>
                <a:gd name="T60" fmla="*/ 9 w 85"/>
                <a:gd name="T61" fmla="*/ 132 h 172"/>
                <a:gd name="T62" fmla="*/ 9 w 85"/>
                <a:gd name="T63" fmla="*/ 132 h 172"/>
                <a:gd name="T64" fmla="*/ 9 w 85"/>
                <a:gd name="T65" fmla="*/ 132 h 172"/>
                <a:gd name="T66" fmla="*/ 9 w 85"/>
                <a:gd name="T67" fmla="*/ 132 h 172"/>
                <a:gd name="T68" fmla="*/ 9 w 85"/>
                <a:gd name="T69" fmla="*/ 132 h 172"/>
                <a:gd name="T70" fmla="*/ 10 w 85"/>
                <a:gd name="T71" fmla="*/ 133 h 172"/>
                <a:gd name="T72" fmla="*/ 10 w 85"/>
                <a:gd name="T73" fmla="*/ 133 h 172"/>
                <a:gd name="T74" fmla="*/ 10 w 85"/>
                <a:gd name="T75" fmla="*/ 133 h 172"/>
                <a:gd name="T76" fmla="*/ 10 w 85"/>
                <a:gd name="T77" fmla="*/ 133 h 172"/>
                <a:gd name="T78" fmla="*/ 10 w 85"/>
                <a:gd name="T79" fmla="*/ 133 h 172"/>
                <a:gd name="T80" fmla="*/ 10 w 85"/>
                <a:gd name="T81" fmla="*/ 133 h 172"/>
                <a:gd name="T82" fmla="*/ 10 w 85"/>
                <a:gd name="T83" fmla="*/ 133 h 172"/>
                <a:gd name="T84" fmla="*/ 10 w 85"/>
                <a:gd name="T85" fmla="*/ 133 h 172"/>
                <a:gd name="T86" fmla="*/ 10 w 85"/>
                <a:gd name="T87" fmla="*/ 134 h 172"/>
                <a:gd name="T88" fmla="*/ 10 w 85"/>
                <a:gd name="T89" fmla="*/ 134 h 172"/>
                <a:gd name="T90" fmla="*/ 10 w 85"/>
                <a:gd name="T91" fmla="*/ 134 h 172"/>
                <a:gd name="T92" fmla="*/ 10 w 85"/>
                <a:gd name="T93" fmla="*/ 134 h 172"/>
                <a:gd name="T94" fmla="*/ 10 w 85"/>
                <a:gd name="T95" fmla="*/ 134 h 172"/>
                <a:gd name="T96" fmla="*/ 45 w 85"/>
                <a:gd name="T97" fmla="*/ 172 h 172"/>
                <a:gd name="T98" fmla="*/ 42 w 85"/>
                <a:gd name="T99" fmla="*/ 170 h 172"/>
                <a:gd name="T100" fmla="*/ 27 w 85"/>
                <a:gd name="T101" fmla="*/ 147 h 172"/>
                <a:gd name="T102" fmla="*/ 16 w 85"/>
                <a:gd name="T103" fmla="*/ 93 h 172"/>
                <a:gd name="T104" fmla="*/ 16 w 85"/>
                <a:gd name="T105" fmla="*/ 92 h 172"/>
                <a:gd name="T106" fmla="*/ 22 w 85"/>
                <a:gd name="T107" fmla="*/ 65 h 172"/>
                <a:gd name="T108" fmla="*/ 52 w 85"/>
                <a:gd name="T109" fmla="*/ 20 h 172"/>
                <a:gd name="T110" fmla="*/ 85 w 85"/>
                <a:gd name="T111" fmla="*/ 0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85" h="172">
                  <a:moveTo>
                    <a:pt x="85" y="0"/>
                  </a:moveTo>
                  <a:cubicBezTo>
                    <a:pt x="41" y="4"/>
                    <a:pt x="5" y="40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0" y="105"/>
                    <a:pt x="3" y="119"/>
                    <a:pt x="9" y="132"/>
                  </a:cubicBezTo>
                  <a:cubicBezTo>
                    <a:pt x="9" y="132"/>
                    <a:pt x="9" y="132"/>
                    <a:pt x="9" y="132"/>
                  </a:cubicBezTo>
                  <a:cubicBezTo>
                    <a:pt x="9" y="132"/>
                    <a:pt x="9" y="132"/>
                    <a:pt x="9" y="132"/>
                  </a:cubicBezTo>
                  <a:cubicBezTo>
                    <a:pt x="9" y="132"/>
                    <a:pt x="9" y="132"/>
                    <a:pt x="9" y="132"/>
                  </a:cubicBezTo>
                  <a:cubicBezTo>
                    <a:pt x="9" y="132"/>
                    <a:pt x="9" y="132"/>
                    <a:pt x="9" y="132"/>
                  </a:cubicBezTo>
                  <a:cubicBezTo>
                    <a:pt x="9" y="132"/>
                    <a:pt x="9" y="132"/>
                    <a:pt x="9" y="132"/>
                  </a:cubicBezTo>
                  <a:cubicBezTo>
                    <a:pt x="10" y="132"/>
                    <a:pt x="10" y="132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4"/>
                    <a:pt x="10" y="134"/>
                  </a:cubicBezTo>
                  <a:cubicBezTo>
                    <a:pt x="10" y="134"/>
                    <a:pt x="10" y="134"/>
                    <a:pt x="10" y="134"/>
                  </a:cubicBezTo>
                  <a:cubicBezTo>
                    <a:pt x="10" y="134"/>
                    <a:pt x="10" y="134"/>
                    <a:pt x="10" y="134"/>
                  </a:cubicBezTo>
                  <a:cubicBezTo>
                    <a:pt x="10" y="134"/>
                    <a:pt x="10" y="134"/>
                    <a:pt x="10" y="134"/>
                  </a:cubicBezTo>
                  <a:cubicBezTo>
                    <a:pt x="10" y="134"/>
                    <a:pt x="10" y="134"/>
                    <a:pt x="10" y="134"/>
                  </a:cubicBezTo>
                  <a:cubicBezTo>
                    <a:pt x="18" y="150"/>
                    <a:pt x="30" y="163"/>
                    <a:pt x="45" y="172"/>
                  </a:cubicBezTo>
                  <a:cubicBezTo>
                    <a:pt x="44" y="171"/>
                    <a:pt x="43" y="171"/>
                    <a:pt x="42" y="170"/>
                  </a:cubicBezTo>
                  <a:cubicBezTo>
                    <a:pt x="37" y="162"/>
                    <a:pt x="32" y="155"/>
                    <a:pt x="27" y="147"/>
                  </a:cubicBezTo>
                  <a:cubicBezTo>
                    <a:pt x="19" y="130"/>
                    <a:pt x="15" y="112"/>
                    <a:pt x="16" y="93"/>
                  </a:cubicBezTo>
                  <a:cubicBezTo>
                    <a:pt x="16" y="93"/>
                    <a:pt x="16" y="93"/>
                    <a:pt x="16" y="92"/>
                  </a:cubicBezTo>
                  <a:cubicBezTo>
                    <a:pt x="18" y="83"/>
                    <a:pt x="20" y="74"/>
                    <a:pt x="22" y="65"/>
                  </a:cubicBezTo>
                  <a:cubicBezTo>
                    <a:pt x="28" y="47"/>
                    <a:pt x="38" y="32"/>
                    <a:pt x="52" y="20"/>
                  </a:cubicBezTo>
                  <a:cubicBezTo>
                    <a:pt x="62" y="11"/>
                    <a:pt x="73" y="4"/>
                    <a:pt x="8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30" name="Rectangle 96"/>
            <p:cNvSpPr>
              <a:spLocks noChangeArrowheads="1"/>
            </p:cNvSpPr>
            <p:nvPr/>
          </p:nvSpPr>
          <p:spPr bwMode="auto">
            <a:xfrm>
              <a:off x="1311275" y="3330966"/>
              <a:ext cx="276225" cy="1619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31" name="Rectangle 97"/>
            <p:cNvSpPr>
              <a:spLocks noChangeArrowheads="1"/>
            </p:cNvSpPr>
            <p:nvPr/>
          </p:nvSpPr>
          <p:spPr bwMode="auto">
            <a:xfrm>
              <a:off x="1229995" y="3243653"/>
              <a:ext cx="447238" cy="32316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en-US" sz="2100" b="1" i="0" u="none" strike="noStrike" cap="none" normalizeH="0" baseline="0" dirty="0">
                  <a:ln>
                    <a:noFill/>
                  </a:ln>
                  <a:effectLst/>
                  <a:latin typeface="Raleway" pitchFamily="34" charset="0"/>
                </a:rPr>
                <a:t>1</a:t>
              </a:r>
              <a:r>
                <a:rPr kumimoji="0" lang="ru-RU" altLang="en-US" sz="2100" b="1" i="0" u="none" strike="noStrike" cap="none" normalizeH="0" baseline="0" dirty="0">
                  <a:ln>
                    <a:noFill/>
                  </a:ln>
                  <a:effectLst/>
                  <a:latin typeface="Raleway" pitchFamily="34" charset="0"/>
                </a:rPr>
                <a:t>5</a:t>
              </a:r>
              <a:r>
                <a:rPr kumimoji="0" lang="en-US" altLang="en-US" sz="2100" b="1" i="0" u="none" strike="noStrike" cap="none" normalizeH="0" baseline="0" dirty="0">
                  <a:ln>
                    <a:noFill/>
                  </a:ln>
                  <a:effectLst/>
                  <a:latin typeface="Raleway" pitchFamily="34" charset="0"/>
                </a:rPr>
                <a:t>0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162050" y="4580328"/>
            <a:ext cx="569913" cy="568325"/>
            <a:chOff x="1162050" y="4580328"/>
            <a:chExt cx="569913" cy="568325"/>
          </a:xfrm>
          <a:solidFill>
            <a:srgbClr val="FDCBEA"/>
          </a:solidFill>
        </p:grpSpPr>
        <p:sp>
          <p:nvSpPr>
            <p:cNvPr id="214" name="Freeform 80"/>
            <p:cNvSpPr/>
            <p:nvPr/>
          </p:nvSpPr>
          <p:spPr bwMode="auto">
            <a:xfrm>
              <a:off x="1162050" y="4580328"/>
              <a:ext cx="569913" cy="568325"/>
            </a:xfrm>
            <a:custGeom>
              <a:avLst/>
              <a:gdLst>
                <a:gd name="T0" fmla="*/ 116 w 233"/>
                <a:gd name="T1" fmla="*/ 0 h 232"/>
                <a:gd name="T2" fmla="*/ 232 w 233"/>
                <a:gd name="T3" fmla="*/ 116 h 232"/>
                <a:gd name="T4" fmla="*/ 117 w 233"/>
                <a:gd name="T5" fmla="*/ 232 h 232"/>
                <a:gd name="T6" fmla="*/ 0 w 233"/>
                <a:gd name="T7" fmla="*/ 116 h 232"/>
                <a:gd name="T8" fmla="*/ 116 w 233"/>
                <a:gd name="T9" fmla="*/ 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3" h="232">
                  <a:moveTo>
                    <a:pt x="116" y="0"/>
                  </a:moveTo>
                  <a:cubicBezTo>
                    <a:pt x="180" y="0"/>
                    <a:pt x="232" y="52"/>
                    <a:pt x="232" y="116"/>
                  </a:cubicBezTo>
                  <a:cubicBezTo>
                    <a:pt x="233" y="180"/>
                    <a:pt x="180" y="232"/>
                    <a:pt x="117" y="232"/>
                  </a:cubicBezTo>
                  <a:cubicBezTo>
                    <a:pt x="53" y="232"/>
                    <a:pt x="1" y="180"/>
                    <a:pt x="0" y="116"/>
                  </a:cubicBezTo>
                  <a:cubicBezTo>
                    <a:pt x="0" y="52"/>
                    <a:pt x="52" y="0"/>
                    <a:pt x="11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15" name="Freeform 81"/>
            <p:cNvSpPr/>
            <p:nvPr/>
          </p:nvSpPr>
          <p:spPr bwMode="auto">
            <a:xfrm>
              <a:off x="1217613" y="4637478"/>
              <a:ext cx="457200" cy="457200"/>
            </a:xfrm>
            <a:custGeom>
              <a:avLst/>
              <a:gdLst>
                <a:gd name="T0" fmla="*/ 93 w 187"/>
                <a:gd name="T1" fmla="*/ 0 h 187"/>
                <a:gd name="T2" fmla="*/ 187 w 187"/>
                <a:gd name="T3" fmla="*/ 93 h 187"/>
                <a:gd name="T4" fmla="*/ 94 w 187"/>
                <a:gd name="T5" fmla="*/ 187 h 187"/>
                <a:gd name="T6" fmla="*/ 0 w 187"/>
                <a:gd name="T7" fmla="*/ 93 h 187"/>
                <a:gd name="T8" fmla="*/ 93 w 187"/>
                <a:gd name="T9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7" h="187">
                  <a:moveTo>
                    <a:pt x="93" y="0"/>
                  </a:moveTo>
                  <a:cubicBezTo>
                    <a:pt x="145" y="0"/>
                    <a:pt x="187" y="41"/>
                    <a:pt x="187" y="93"/>
                  </a:cubicBezTo>
                  <a:cubicBezTo>
                    <a:pt x="187" y="144"/>
                    <a:pt x="145" y="187"/>
                    <a:pt x="94" y="187"/>
                  </a:cubicBezTo>
                  <a:cubicBezTo>
                    <a:pt x="42" y="187"/>
                    <a:pt x="0" y="145"/>
                    <a:pt x="0" y="93"/>
                  </a:cubicBezTo>
                  <a:cubicBezTo>
                    <a:pt x="0" y="42"/>
                    <a:pt x="42" y="0"/>
                    <a:pt x="9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16" name="Freeform 82"/>
            <p:cNvSpPr>
              <a:spLocks noEditPoints="1"/>
            </p:cNvSpPr>
            <p:nvPr/>
          </p:nvSpPr>
          <p:spPr bwMode="auto">
            <a:xfrm>
              <a:off x="1217613" y="4827978"/>
              <a:ext cx="17463" cy="123825"/>
            </a:xfrm>
            <a:custGeom>
              <a:avLst/>
              <a:gdLst>
                <a:gd name="T0" fmla="*/ 7 w 7"/>
                <a:gd name="T1" fmla="*/ 51 h 51"/>
                <a:gd name="T2" fmla="*/ 7 w 7"/>
                <a:gd name="T3" fmla="*/ 50 h 51"/>
                <a:gd name="T4" fmla="*/ 7 w 7"/>
                <a:gd name="T5" fmla="*/ 50 h 51"/>
                <a:gd name="T6" fmla="*/ 7 w 7"/>
                <a:gd name="T7" fmla="*/ 50 h 51"/>
                <a:gd name="T8" fmla="*/ 7 w 7"/>
                <a:gd name="T9" fmla="*/ 49 h 51"/>
                <a:gd name="T10" fmla="*/ 0 w 7"/>
                <a:gd name="T11" fmla="*/ 16 h 51"/>
                <a:gd name="T12" fmla="*/ 0 w 7"/>
                <a:gd name="T13" fmla="*/ 16 h 51"/>
                <a:gd name="T14" fmla="*/ 0 w 7"/>
                <a:gd name="T15" fmla="*/ 16 h 51"/>
                <a:gd name="T16" fmla="*/ 0 w 7"/>
                <a:gd name="T17" fmla="*/ 16 h 51"/>
                <a:gd name="T18" fmla="*/ 0 w 7"/>
                <a:gd name="T19" fmla="*/ 15 h 51"/>
                <a:gd name="T20" fmla="*/ 0 w 7"/>
                <a:gd name="T21" fmla="*/ 15 h 51"/>
                <a:gd name="T22" fmla="*/ 0 w 7"/>
                <a:gd name="T23" fmla="*/ 15 h 51"/>
                <a:gd name="T24" fmla="*/ 0 w 7"/>
                <a:gd name="T25" fmla="*/ 14 h 51"/>
                <a:gd name="T26" fmla="*/ 0 w 7"/>
                <a:gd name="T27" fmla="*/ 14 h 51"/>
                <a:gd name="T28" fmla="*/ 0 w 7"/>
                <a:gd name="T29" fmla="*/ 14 h 51"/>
                <a:gd name="T30" fmla="*/ 0 w 7"/>
                <a:gd name="T31" fmla="*/ 14 h 51"/>
                <a:gd name="T32" fmla="*/ 0 w 7"/>
                <a:gd name="T33" fmla="*/ 13 h 51"/>
                <a:gd name="T34" fmla="*/ 0 w 7"/>
                <a:gd name="T35" fmla="*/ 13 h 51"/>
                <a:gd name="T36" fmla="*/ 0 w 7"/>
                <a:gd name="T37" fmla="*/ 13 h 51"/>
                <a:gd name="T38" fmla="*/ 0 w 7"/>
                <a:gd name="T39" fmla="*/ 12 h 51"/>
                <a:gd name="T40" fmla="*/ 0 w 7"/>
                <a:gd name="T41" fmla="*/ 12 h 51"/>
                <a:gd name="T42" fmla="*/ 0 w 7"/>
                <a:gd name="T43" fmla="*/ 12 h 51"/>
                <a:gd name="T44" fmla="*/ 0 w 7"/>
                <a:gd name="T45" fmla="*/ 12 h 51"/>
                <a:gd name="T46" fmla="*/ 0 w 7"/>
                <a:gd name="T47" fmla="*/ 11 h 51"/>
                <a:gd name="T48" fmla="*/ 0 w 7"/>
                <a:gd name="T49" fmla="*/ 11 h 51"/>
                <a:gd name="T50" fmla="*/ 0 w 7"/>
                <a:gd name="T51" fmla="*/ 11 h 51"/>
                <a:gd name="T52" fmla="*/ 0 w 7"/>
                <a:gd name="T53" fmla="*/ 10 h 51"/>
                <a:gd name="T54" fmla="*/ 0 w 7"/>
                <a:gd name="T55" fmla="*/ 10 h 51"/>
                <a:gd name="T56" fmla="*/ 0 w 7"/>
                <a:gd name="T57" fmla="*/ 10 h 51"/>
                <a:gd name="T58" fmla="*/ 0 w 7"/>
                <a:gd name="T59" fmla="*/ 9 h 51"/>
                <a:gd name="T60" fmla="*/ 0 w 7"/>
                <a:gd name="T61" fmla="*/ 9 h 51"/>
                <a:gd name="T62" fmla="*/ 0 w 7"/>
                <a:gd name="T63" fmla="*/ 9 h 51"/>
                <a:gd name="T64" fmla="*/ 0 w 7"/>
                <a:gd name="T65" fmla="*/ 9 h 51"/>
                <a:gd name="T66" fmla="*/ 0 w 7"/>
                <a:gd name="T67" fmla="*/ 8 h 51"/>
                <a:gd name="T68" fmla="*/ 0 w 7"/>
                <a:gd name="T69" fmla="*/ 8 h 51"/>
                <a:gd name="T70" fmla="*/ 0 w 7"/>
                <a:gd name="T71" fmla="*/ 8 h 51"/>
                <a:gd name="T72" fmla="*/ 0 w 7"/>
                <a:gd name="T73" fmla="*/ 7 h 51"/>
                <a:gd name="T74" fmla="*/ 0 w 7"/>
                <a:gd name="T75" fmla="*/ 7 h 51"/>
                <a:gd name="T76" fmla="*/ 0 w 7"/>
                <a:gd name="T77" fmla="*/ 7 h 51"/>
                <a:gd name="T78" fmla="*/ 0 w 7"/>
                <a:gd name="T79" fmla="*/ 6 h 51"/>
                <a:gd name="T80" fmla="*/ 0 w 7"/>
                <a:gd name="T81" fmla="*/ 6 h 51"/>
                <a:gd name="T82" fmla="*/ 0 w 7"/>
                <a:gd name="T83" fmla="*/ 6 h 51"/>
                <a:gd name="T84" fmla="*/ 0 w 7"/>
                <a:gd name="T85" fmla="*/ 6 h 51"/>
                <a:gd name="T86" fmla="*/ 0 w 7"/>
                <a:gd name="T87" fmla="*/ 5 h 51"/>
                <a:gd name="T88" fmla="*/ 1 w 7"/>
                <a:gd name="T89" fmla="*/ 5 h 51"/>
                <a:gd name="T90" fmla="*/ 1 w 7"/>
                <a:gd name="T91" fmla="*/ 5 h 51"/>
                <a:gd name="T92" fmla="*/ 1 w 7"/>
                <a:gd name="T93" fmla="*/ 4 h 51"/>
                <a:gd name="T94" fmla="*/ 1 w 7"/>
                <a:gd name="T95" fmla="*/ 4 h 51"/>
                <a:gd name="T96" fmla="*/ 1 w 7"/>
                <a:gd name="T97" fmla="*/ 3 h 51"/>
                <a:gd name="T98" fmla="*/ 1 w 7"/>
                <a:gd name="T99" fmla="*/ 3 h 51"/>
                <a:gd name="T100" fmla="*/ 1 w 7"/>
                <a:gd name="T101" fmla="*/ 3 h 51"/>
                <a:gd name="T102" fmla="*/ 1 w 7"/>
                <a:gd name="T103" fmla="*/ 3 h 51"/>
                <a:gd name="T104" fmla="*/ 1 w 7"/>
                <a:gd name="T105" fmla="*/ 2 h 51"/>
                <a:gd name="T106" fmla="*/ 1 w 7"/>
                <a:gd name="T107" fmla="*/ 1 h 51"/>
                <a:gd name="T108" fmla="*/ 1 w 7"/>
                <a:gd name="T109" fmla="*/ 1 h 51"/>
                <a:gd name="T110" fmla="*/ 1 w 7"/>
                <a:gd name="T111" fmla="*/ 1 h 51"/>
                <a:gd name="T112" fmla="*/ 1 w 7"/>
                <a:gd name="T113" fmla="*/ 0 h 51"/>
                <a:gd name="T114" fmla="*/ 1 w 7"/>
                <a:gd name="T115" fmla="*/ 0 h 51"/>
                <a:gd name="T116" fmla="*/ 1 w 7"/>
                <a:gd name="T11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" h="51">
                  <a:moveTo>
                    <a:pt x="7" y="51"/>
                  </a:moveTo>
                  <a:cubicBezTo>
                    <a:pt x="7" y="51"/>
                    <a:pt x="7" y="51"/>
                    <a:pt x="7" y="51"/>
                  </a:cubicBezTo>
                  <a:cubicBezTo>
                    <a:pt x="7" y="51"/>
                    <a:pt x="7" y="51"/>
                    <a:pt x="7" y="51"/>
                  </a:cubicBezTo>
                  <a:moveTo>
                    <a:pt x="7" y="50"/>
                  </a:moveTo>
                  <a:cubicBezTo>
                    <a:pt x="7" y="50"/>
                    <a:pt x="7" y="50"/>
                    <a:pt x="7" y="50"/>
                  </a:cubicBezTo>
                  <a:cubicBezTo>
                    <a:pt x="7" y="50"/>
                    <a:pt x="7" y="50"/>
                    <a:pt x="7" y="50"/>
                  </a:cubicBezTo>
                  <a:moveTo>
                    <a:pt x="7" y="50"/>
                  </a:moveTo>
                  <a:cubicBezTo>
                    <a:pt x="7" y="50"/>
                    <a:pt x="7" y="50"/>
                    <a:pt x="7" y="50"/>
                  </a:cubicBezTo>
                  <a:cubicBezTo>
                    <a:pt x="7" y="50"/>
                    <a:pt x="7" y="50"/>
                    <a:pt x="7" y="50"/>
                  </a:cubicBezTo>
                  <a:moveTo>
                    <a:pt x="7" y="50"/>
                  </a:moveTo>
                  <a:cubicBezTo>
                    <a:pt x="7" y="50"/>
                    <a:pt x="7" y="50"/>
                    <a:pt x="7" y="50"/>
                  </a:cubicBezTo>
                  <a:cubicBezTo>
                    <a:pt x="7" y="50"/>
                    <a:pt x="7" y="50"/>
                    <a:pt x="7" y="50"/>
                  </a:cubicBezTo>
                  <a:moveTo>
                    <a:pt x="7" y="49"/>
                  </a:moveTo>
                  <a:cubicBezTo>
                    <a:pt x="7" y="49"/>
                    <a:pt x="7" y="50"/>
                    <a:pt x="7" y="50"/>
                  </a:cubicBezTo>
                  <a:cubicBezTo>
                    <a:pt x="7" y="50"/>
                    <a:pt x="7" y="49"/>
                    <a:pt x="7" y="49"/>
                  </a:cubicBezTo>
                  <a:moveTo>
                    <a:pt x="0" y="16"/>
                  </a:moveTo>
                  <a:cubicBezTo>
                    <a:pt x="0" y="28"/>
                    <a:pt x="2" y="39"/>
                    <a:pt x="6" y="49"/>
                  </a:cubicBezTo>
                  <a:cubicBezTo>
                    <a:pt x="2" y="39"/>
                    <a:pt x="0" y="28"/>
                    <a:pt x="0" y="16"/>
                  </a:cubicBezTo>
                  <a:moveTo>
                    <a:pt x="0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moveTo>
                    <a:pt x="0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moveTo>
                    <a:pt x="0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moveTo>
                    <a:pt x="0" y="15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moveTo>
                    <a:pt x="0" y="15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moveTo>
                    <a:pt x="0" y="15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moveTo>
                    <a:pt x="0" y="14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moveTo>
                    <a:pt x="0" y="14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moveTo>
                    <a:pt x="0" y="14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moveTo>
                    <a:pt x="0" y="13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3"/>
                  </a:cubicBezTo>
                  <a:moveTo>
                    <a:pt x="0" y="13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moveTo>
                    <a:pt x="0" y="13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moveTo>
                    <a:pt x="0" y="13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moveTo>
                    <a:pt x="0" y="12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moveTo>
                    <a:pt x="0" y="12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moveTo>
                    <a:pt x="0" y="12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2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0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0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9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5"/>
                  </a:moveTo>
                  <a:cubicBezTo>
                    <a:pt x="0" y="5"/>
                    <a:pt x="0" y="6"/>
                    <a:pt x="0" y="6"/>
                  </a:cubicBezTo>
                  <a:cubicBezTo>
                    <a:pt x="0" y="6"/>
                    <a:pt x="0" y="5"/>
                    <a:pt x="0" y="5"/>
                  </a:cubicBezTo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moveTo>
                    <a:pt x="1" y="5"/>
                  </a:move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moveTo>
                    <a:pt x="1" y="5"/>
                  </a:move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17" name="Freeform 83"/>
            <p:cNvSpPr/>
            <p:nvPr/>
          </p:nvSpPr>
          <p:spPr bwMode="auto">
            <a:xfrm>
              <a:off x="1217613" y="4639066"/>
              <a:ext cx="190500" cy="425450"/>
            </a:xfrm>
            <a:custGeom>
              <a:avLst/>
              <a:gdLst>
                <a:gd name="T0" fmla="*/ 1 w 78"/>
                <a:gd name="T1" fmla="*/ 77 h 174"/>
                <a:gd name="T2" fmla="*/ 1 w 78"/>
                <a:gd name="T3" fmla="*/ 77 h 174"/>
                <a:gd name="T4" fmla="*/ 1 w 78"/>
                <a:gd name="T5" fmla="*/ 77 h 174"/>
                <a:gd name="T6" fmla="*/ 1 w 78"/>
                <a:gd name="T7" fmla="*/ 78 h 174"/>
                <a:gd name="T8" fmla="*/ 1 w 78"/>
                <a:gd name="T9" fmla="*/ 78 h 174"/>
                <a:gd name="T10" fmla="*/ 1 w 78"/>
                <a:gd name="T11" fmla="*/ 78 h 174"/>
                <a:gd name="T12" fmla="*/ 1 w 78"/>
                <a:gd name="T13" fmla="*/ 79 h 174"/>
                <a:gd name="T14" fmla="*/ 1 w 78"/>
                <a:gd name="T15" fmla="*/ 80 h 174"/>
                <a:gd name="T16" fmla="*/ 1 w 78"/>
                <a:gd name="T17" fmla="*/ 80 h 174"/>
                <a:gd name="T18" fmla="*/ 1 w 78"/>
                <a:gd name="T19" fmla="*/ 80 h 174"/>
                <a:gd name="T20" fmla="*/ 1 w 78"/>
                <a:gd name="T21" fmla="*/ 80 h 174"/>
                <a:gd name="T22" fmla="*/ 1 w 78"/>
                <a:gd name="T23" fmla="*/ 81 h 174"/>
                <a:gd name="T24" fmla="*/ 1 w 78"/>
                <a:gd name="T25" fmla="*/ 81 h 174"/>
                <a:gd name="T26" fmla="*/ 1 w 78"/>
                <a:gd name="T27" fmla="*/ 82 h 174"/>
                <a:gd name="T28" fmla="*/ 1 w 78"/>
                <a:gd name="T29" fmla="*/ 82 h 174"/>
                <a:gd name="T30" fmla="*/ 0 w 78"/>
                <a:gd name="T31" fmla="*/ 82 h 174"/>
                <a:gd name="T32" fmla="*/ 0 w 78"/>
                <a:gd name="T33" fmla="*/ 82 h 174"/>
                <a:gd name="T34" fmla="*/ 0 w 78"/>
                <a:gd name="T35" fmla="*/ 83 h 174"/>
                <a:gd name="T36" fmla="*/ 0 w 78"/>
                <a:gd name="T37" fmla="*/ 83 h 174"/>
                <a:gd name="T38" fmla="*/ 0 w 78"/>
                <a:gd name="T39" fmla="*/ 83 h 174"/>
                <a:gd name="T40" fmla="*/ 0 w 78"/>
                <a:gd name="T41" fmla="*/ 84 h 174"/>
                <a:gd name="T42" fmla="*/ 0 w 78"/>
                <a:gd name="T43" fmla="*/ 84 h 174"/>
                <a:gd name="T44" fmla="*/ 0 w 78"/>
                <a:gd name="T45" fmla="*/ 84 h 174"/>
                <a:gd name="T46" fmla="*/ 0 w 78"/>
                <a:gd name="T47" fmla="*/ 85 h 174"/>
                <a:gd name="T48" fmla="*/ 0 w 78"/>
                <a:gd name="T49" fmla="*/ 85 h 174"/>
                <a:gd name="T50" fmla="*/ 0 w 78"/>
                <a:gd name="T51" fmla="*/ 85 h 174"/>
                <a:gd name="T52" fmla="*/ 0 w 78"/>
                <a:gd name="T53" fmla="*/ 85 h 174"/>
                <a:gd name="T54" fmla="*/ 0 w 78"/>
                <a:gd name="T55" fmla="*/ 86 h 174"/>
                <a:gd name="T56" fmla="*/ 0 w 78"/>
                <a:gd name="T57" fmla="*/ 86 h 174"/>
                <a:gd name="T58" fmla="*/ 0 w 78"/>
                <a:gd name="T59" fmla="*/ 86 h 174"/>
                <a:gd name="T60" fmla="*/ 0 w 78"/>
                <a:gd name="T61" fmla="*/ 87 h 174"/>
                <a:gd name="T62" fmla="*/ 0 w 78"/>
                <a:gd name="T63" fmla="*/ 87 h 174"/>
                <a:gd name="T64" fmla="*/ 0 w 78"/>
                <a:gd name="T65" fmla="*/ 87 h 174"/>
                <a:gd name="T66" fmla="*/ 0 w 78"/>
                <a:gd name="T67" fmla="*/ 87 h 174"/>
                <a:gd name="T68" fmla="*/ 0 w 78"/>
                <a:gd name="T69" fmla="*/ 88 h 174"/>
                <a:gd name="T70" fmla="*/ 0 w 78"/>
                <a:gd name="T71" fmla="*/ 88 h 174"/>
                <a:gd name="T72" fmla="*/ 0 w 78"/>
                <a:gd name="T73" fmla="*/ 88 h 174"/>
                <a:gd name="T74" fmla="*/ 0 w 78"/>
                <a:gd name="T75" fmla="*/ 89 h 174"/>
                <a:gd name="T76" fmla="*/ 0 w 78"/>
                <a:gd name="T77" fmla="*/ 89 h 174"/>
                <a:gd name="T78" fmla="*/ 0 w 78"/>
                <a:gd name="T79" fmla="*/ 89 h 174"/>
                <a:gd name="T80" fmla="*/ 0 w 78"/>
                <a:gd name="T81" fmla="*/ 90 h 174"/>
                <a:gd name="T82" fmla="*/ 0 w 78"/>
                <a:gd name="T83" fmla="*/ 90 h 174"/>
                <a:gd name="T84" fmla="*/ 0 w 78"/>
                <a:gd name="T85" fmla="*/ 90 h 174"/>
                <a:gd name="T86" fmla="*/ 0 w 78"/>
                <a:gd name="T87" fmla="*/ 90 h 174"/>
                <a:gd name="T88" fmla="*/ 0 w 78"/>
                <a:gd name="T89" fmla="*/ 91 h 174"/>
                <a:gd name="T90" fmla="*/ 0 w 78"/>
                <a:gd name="T91" fmla="*/ 91 h 174"/>
                <a:gd name="T92" fmla="*/ 0 w 78"/>
                <a:gd name="T93" fmla="*/ 91 h 174"/>
                <a:gd name="T94" fmla="*/ 0 w 78"/>
                <a:gd name="T95" fmla="*/ 92 h 174"/>
                <a:gd name="T96" fmla="*/ 0 w 78"/>
                <a:gd name="T97" fmla="*/ 92 h 174"/>
                <a:gd name="T98" fmla="*/ 0 w 78"/>
                <a:gd name="T99" fmla="*/ 92 h 174"/>
                <a:gd name="T100" fmla="*/ 0 w 78"/>
                <a:gd name="T101" fmla="*/ 93 h 174"/>
                <a:gd name="T102" fmla="*/ 0 w 78"/>
                <a:gd name="T103" fmla="*/ 93 h 174"/>
                <a:gd name="T104" fmla="*/ 0 w 78"/>
                <a:gd name="T105" fmla="*/ 93 h 174"/>
                <a:gd name="T106" fmla="*/ 0 w 78"/>
                <a:gd name="T107" fmla="*/ 93 h 174"/>
                <a:gd name="T108" fmla="*/ 7 w 78"/>
                <a:gd name="T109" fmla="*/ 126 h 174"/>
                <a:gd name="T110" fmla="*/ 7 w 78"/>
                <a:gd name="T111" fmla="*/ 127 h 174"/>
                <a:gd name="T112" fmla="*/ 7 w 78"/>
                <a:gd name="T113" fmla="*/ 127 h 174"/>
                <a:gd name="T114" fmla="*/ 7 w 78"/>
                <a:gd name="T115" fmla="*/ 127 h 174"/>
                <a:gd name="T116" fmla="*/ 7 w 78"/>
                <a:gd name="T117" fmla="*/ 128 h 174"/>
                <a:gd name="T118" fmla="*/ 49 w 78"/>
                <a:gd name="T119" fmla="*/ 174 h 174"/>
                <a:gd name="T120" fmla="*/ 30 w 78"/>
                <a:gd name="T121" fmla="*/ 151 h 174"/>
                <a:gd name="T122" fmla="*/ 16 w 78"/>
                <a:gd name="T123" fmla="*/ 96 h 174"/>
                <a:gd name="T124" fmla="*/ 46 w 78"/>
                <a:gd name="T125" fmla="*/ 22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8" h="174">
                  <a:moveTo>
                    <a:pt x="78" y="0"/>
                  </a:moveTo>
                  <a:cubicBezTo>
                    <a:pt x="39" y="6"/>
                    <a:pt x="8" y="3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9"/>
                    <a:pt x="1" y="79"/>
                  </a:cubicBezTo>
                  <a:cubicBezTo>
                    <a:pt x="1" y="79"/>
                    <a:pt x="1" y="79"/>
                    <a:pt x="1" y="79"/>
                  </a:cubicBezTo>
                  <a:cubicBezTo>
                    <a:pt x="1" y="79"/>
                    <a:pt x="1" y="79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2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1" y="82"/>
                    <a:pt x="1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105"/>
                    <a:pt x="2" y="116"/>
                    <a:pt x="6" y="126"/>
                  </a:cubicBezTo>
                  <a:cubicBezTo>
                    <a:pt x="7" y="126"/>
                    <a:pt x="7" y="126"/>
                    <a:pt x="7" y="126"/>
                  </a:cubicBezTo>
                  <a:cubicBezTo>
                    <a:pt x="7" y="126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8"/>
                  </a:cubicBezTo>
                  <a:cubicBezTo>
                    <a:pt x="7" y="128"/>
                    <a:pt x="7" y="128"/>
                    <a:pt x="7" y="128"/>
                  </a:cubicBezTo>
                  <a:cubicBezTo>
                    <a:pt x="15" y="148"/>
                    <a:pt x="30" y="164"/>
                    <a:pt x="49" y="174"/>
                  </a:cubicBezTo>
                  <a:cubicBezTo>
                    <a:pt x="48" y="174"/>
                    <a:pt x="47" y="173"/>
                    <a:pt x="47" y="172"/>
                  </a:cubicBezTo>
                  <a:cubicBezTo>
                    <a:pt x="41" y="165"/>
                    <a:pt x="36" y="158"/>
                    <a:pt x="30" y="151"/>
                  </a:cubicBezTo>
                  <a:cubicBezTo>
                    <a:pt x="20" y="134"/>
                    <a:pt x="16" y="116"/>
                    <a:pt x="16" y="97"/>
                  </a:cubicBezTo>
                  <a:cubicBezTo>
                    <a:pt x="16" y="97"/>
                    <a:pt x="16" y="97"/>
                    <a:pt x="16" y="96"/>
                  </a:cubicBezTo>
                  <a:cubicBezTo>
                    <a:pt x="17" y="87"/>
                    <a:pt x="18" y="78"/>
                    <a:pt x="19" y="68"/>
                  </a:cubicBezTo>
                  <a:cubicBezTo>
                    <a:pt x="24" y="50"/>
                    <a:pt x="33" y="35"/>
                    <a:pt x="46" y="22"/>
                  </a:cubicBezTo>
                  <a:cubicBezTo>
                    <a:pt x="56" y="12"/>
                    <a:pt x="67" y="5"/>
                    <a:pt x="7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34" name="Rectangle 100"/>
            <p:cNvSpPr>
              <a:spLocks noChangeArrowheads="1"/>
            </p:cNvSpPr>
            <p:nvPr/>
          </p:nvSpPr>
          <p:spPr bwMode="auto">
            <a:xfrm>
              <a:off x="1376363" y="4759716"/>
              <a:ext cx="139700" cy="190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35" name="Rectangle 101"/>
            <p:cNvSpPr>
              <a:spLocks noChangeArrowheads="1"/>
            </p:cNvSpPr>
            <p:nvPr/>
          </p:nvSpPr>
          <p:spPr bwMode="auto">
            <a:xfrm>
              <a:off x="1220991" y="4670755"/>
              <a:ext cx="450444" cy="32316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ru-RU" altLang="en-US" sz="2100" b="1" dirty="0">
                  <a:latin typeface="Raleway" pitchFamily="34" charset="0"/>
                </a:rPr>
                <a:t>12</a:t>
              </a:r>
              <a:r>
                <a:rPr lang="en-US" altLang="en-US" sz="2100" b="1" dirty="0">
                  <a:latin typeface="Raleway" pitchFamily="34" charset="0"/>
                </a:rPr>
                <a:t>0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</p:grpSp>
      <p:sp>
        <p:nvSpPr>
          <p:cNvPr id="241" name="Oval 107"/>
          <p:cNvSpPr>
            <a:spLocks noChangeArrowheads="1"/>
          </p:cNvSpPr>
          <p:nvPr/>
        </p:nvSpPr>
        <p:spPr bwMode="auto">
          <a:xfrm>
            <a:off x="2600325" y="4042166"/>
            <a:ext cx="273050" cy="276225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242" name="Oval 108"/>
          <p:cNvSpPr>
            <a:spLocks noChangeArrowheads="1"/>
          </p:cNvSpPr>
          <p:nvPr/>
        </p:nvSpPr>
        <p:spPr bwMode="auto">
          <a:xfrm>
            <a:off x="2659063" y="4104078"/>
            <a:ext cx="155575" cy="153988"/>
          </a:xfrm>
          <a:prstGeom prst="ellipse">
            <a:avLst/>
          </a:prstGeom>
          <a:solidFill>
            <a:srgbClr val="FAF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243" name="Freeform 109"/>
          <p:cNvSpPr/>
          <p:nvPr/>
        </p:nvSpPr>
        <p:spPr bwMode="auto">
          <a:xfrm>
            <a:off x="1808163" y="1302141"/>
            <a:ext cx="377825" cy="323850"/>
          </a:xfrm>
          <a:custGeom>
            <a:avLst/>
            <a:gdLst>
              <a:gd name="T0" fmla="*/ 0 w 155"/>
              <a:gd name="T1" fmla="*/ 0 h 133"/>
              <a:gd name="T2" fmla="*/ 104 w 155"/>
              <a:gd name="T3" fmla="*/ 133 h 133"/>
              <a:gd name="T4" fmla="*/ 0 w 155"/>
              <a:gd name="T5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5" h="133">
                <a:moveTo>
                  <a:pt x="0" y="0"/>
                </a:moveTo>
                <a:cubicBezTo>
                  <a:pt x="0" y="0"/>
                  <a:pt x="117" y="30"/>
                  <a:pt x="104" y="133"/>
                </a:cubicBezTo>
                <a:cubicBezTo>
                  <a:pt x="104" y="133"/>
                  <a:pt x="155" y="1"/>
                  <a:pt x="0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244" name="Freeform 110"/>
          <p:cNvSpPr/>
          <p:nvPr/>
        </p:nvSpPr>
        <p:spPr bwMode="auto">
          <a:xfrm>
            <a:off x="1963738" y="1218003"/>
            <a:ext cx="379413" cy="325438"/>
          </a:xfrm>
          <a:custGeom>
            <a:avLst/>
            <a:gdLst>
              <a:gd name="T0" fmla="*/ 0 w 155"/>
              <a:gd name="T1" fmla="*/ 0 h 133"/>
              <a:gd name="T2" fmla="*/ 104 w 155"/>
              <a:gd name="T3" fmla="*/ 133 h 133"/>
              <a:gd name="T4" fmla="*/ 0 w 155"/>
              <a:gd name="T5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5" h="133">
                <a:moveTo>
                  <a:pt x="0" y="0"/>
                </a:moveTo>
                <a:cubicBezTo>
                  <a:pt x="0" y="0"/>
                  <a:pt x="117" y="30"/>
                  <a:pt x="104" y="133"/>
                </a:cubicBezTo>
                <a:cubicBezTo>
                  <a:pt x="104" y="133"/>
                  <a:pt x="155" y="1"/>
                  <a:pt x="0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245" name="Freeform 111"/>
          <p:cNvSpPr/>
          <p:nvPr/>
        </p:nvSpPr>
        <p:spPr bwMode="auto">
          <a:xfrm>
            <a:off x="30163" y="2205428"/>
            <a:ext cx="344488" cy="357188"/>
          </a:xfrm>
          <a:custGeom>
            <a:avLst/>
            <a:gdLst>
              <a:gd name="T0" fmla="*/ 56 w 141"/>
              <a:gd name="T1" fmla="*/ 0 h 146"/>
              <a:gd name="T2" fmla="*/ 141 w 141"/>
              <a:gd name="T3" fmla="*/ 146 h 146"/>
              <a:gd name="T4" fmla="*/ 56 w 141"/>
              <a:gd name="T5" fmla="*/ 0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1" h="146">
                <a:moveTo>
                  <a:pt x="56" y="0"/>
                </a:moveTo>
                <a:cubicBezTo>
                  <a:pt x="0" y="145"/>
                  <a:pt x="141" y="146"/>
                  <a:pt x="141" y="146"/>
                </a:cubicBezTo>
                <a:cubicBezTo>
                  <a:pt x="41" y="120"/>
                  <a:pt x="56" y="0"/>
                  <a:pt x="56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246" name="Freeform 112"/>
          <p:cNvSpPr/>
          <p:nvPr/>
        </p:nvSpPr>
        <p:spPr bwMode="auto">
          <a:xfrm>
            <a:off x="-104775" y="2321316"/>
            <a:ext cx="344488" cy="357188"/>
          </a:xfrm>
          <a:custGeom>
            <a:avLst/>
            <a:gdLst>
              <a:gd name="T0" fmla="*/ 56 w 141"/>
              <a:gd name="T1" fmla="*/ 0 h 146"/>
              <a:gd name="T2" fmla="*/ 141 w 141"/>
              <a:gd name="T3" fmla="*/ 146 h 146"/>
              <a:gd name="T4" fmla="*/ 56 w 141"/>
              <a:gd name="T5" fmla="*/ 0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1" h="146">
                <a:moveTo>
                  <a:pt x="56" y="0"/>
                </a:moveTo>
                <a:cubicBezTo>
                  <a:pt x="0" y="145"/>
                  <a:pt x="141" y="146"/>
                  <a:pt x="141" y="146"/>
                </a:cubicBezTo>
                <a:cubicBezTo>
                  <a:pt x="41" y="120"/>
                  <a:pt x="56" y="0"/>
                  <a:pt x="56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247" name="Freeform 113"/>
          <p:cNvSpPr/>
          <p:nvPr/>
        </p:nvSpPr>
        <p:spPr bwMode="auto">
          <a:xfrm>
            <a:off x="3340100" y="1259278"/>
            <a:ext cx="379413" cy="325438"/>
          </a:xfrm>
          <a:custGeom>
            <a:avLst/>
            <a:gdLst>
              <a:gd name="T0" fmla="*/ 155 w 155"/>
              <a:gd name="T1" fmla="*/ 0 h 133"/>
              <a:gd name="T2" fmla="*/ 51 w 155"/>
              <a:gd name="T3" fmla="*/ 133 h 133"/>
              <a:gd name="T4" fmla="*/ 155 w 155"/>
              <a:gd name="T5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5" h="133">
                <a:moveTo>
                  <a:pt x="155" y="0"/>
                </a:moveTo>
                <a:cubicBezTo>
                  <a:pt x="0" y="1"/>
                  <a:pt x="51" y="133"/>
                  <a:pt x="51" y="133"/>
                </a:cubicBezTo>
                <a:cubicBezTo>
                  <a:pt x="38" y="30"/>
                  <a:pt x="155" y="0"/>
                  <a:pt x="155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248" name="Freeform 114"/>
          <p:cNvSpPr/>
          <p:nvPr/>
        </p:nvSpPr>
        <p:spPr bwMode="auto">
          <a:xfrm>
            <a:off x="3184525" y="1176728"/>
            <a:ext cx="379413" cy="325438"/>
          </a:xfrm>
          <a:custGeom>
            <a:avLst/>
            <a:gdLst>
              <a:gd name="T0" fmla="*/ 155 w 155"/>
              <a:gd name="T1" fmla="*/ 0 h 133"/>
              <a:gd name="T2" fmla="*/ 51 w 155"/>
              <a:gd name="T3" fmla="*/ 133 h 133"/>
              <a:gd name="T4" fmla="*/ 155 w 155"/>
              <a:gd name="T5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5" h="133">
                <a:moveTo>
                  <a:pt x="155" y="0"/>
                </a:moveTo>
                <a:cubicBezTo>
                  <a:pt x="0" y="1"/>
                  <a:pt x="51" y="133"/>
                  <a:pt x="51" y="133"/>
                </a:cubicBezTo>
                <a:cubicBezTo>
                  <a:pt x="38" y="30"/>
                  <a:pt x="155" y="0"/>
                  <a:pt x="155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249" name="Freeform 115"/>
          <p:cNvSpPr/>
          <p:nvPr/>
        </p:nvSpPr>
        <p:spPr bwMode="auto">
          <a:xfrm>
            <a:off x="3446463" y="1371991"/>
            <a:ext cx="1558925" cy="1319213"/>
          </a:xfrm>
          <a:custGeom>
            <a:avLst/>
            <a:gdLst>
              <a:gd name="T0" fmla="*/ 0 w 638"/>
              <a:gd name="T1" fmla="*/ 194 h 539"/>
              <a:gd name="T2" fmla="*/ 0 w 638"/>
              <a:gd name="T3" fmla="*/ 193 h 539"/>
              <a:gd name="T4" fmla="*/ 444 w 638"/>
              <a:gd name="T5" fmla="*/ 95 h 539"/>
              <a:gd name="T6" fmla="*/ 543 w 638"/>
              <a:gd name="T7" fmla="*/ 539 h 539"/>
              <a:gd name="T8" fmla="*/ 543 w 638"/>
              <a:gd name="T9" fmla="*/ 539 h 539"/>
              <a:gd name="T10" fmla="*/ 0 w 638"/>
              <a:gd name="T11" fmla="*/ 194 h 5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38" h="539">
                <a:moveTo>
                  <a:pt x="0" y="194"/>
                </a:moveTo>
                <a:cubicBezTo>
                  <a:pt x="0" y="193"/>
                  <a:pt x="0" y="193"/>
                  <a:pt x="0" y="193"/>
                </a:cubicBezTo>
                <a:cubicBezTo>
                  <a:pt x="96" y="44"/>
                  <a:pt x="295" y="0"/>
                  <a:pt x="444" y="95"/>
                </a:cubicBezTo>
                <a:cubicBezTo>
                  <a:pt x="594" y="191"/>
                  <a:pt x="638" y="390"/>
                  <a:pt x="543" y="539"/>
                </a:cubicBezTo>
                <a:cubicBezTo>
                  <a:pt x="543" y="539"/>
                  <a:pt x="543" y="539"/>
                  <a:pt x="543" y="539"/>
                </a:cubicBezTo>
                <a:cubicBezTo>
                  <a:pt x="0" y="194"/>
                  <a:pt x="0" y="194"/>
                  <a:pt x="0" y="194"/>
                </a:cubicBezTo>
              </a:path>
            </a:pathLst>
          </a:custGeom>
          <a:solidFill>
            <a:srgbClr val="FDCBEA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250" name="Freeform 116"/>
          <p:cNvSpPr/>
          <p:nvPr/>
        </p:nvSpPr>
        <p:spPr bwMode="auto">
          <a:xfrm>
            <a:off x="4773613" y="2661041"/>
            <a:ext cx="17463" cy="30163"/>
          </a:xfrm>
          <a:custGeom>
            <a:avLst/>
            <a:gdLst>
              <a:gd name="T0" fmla="*/ 7 w 7"/>
              <a:gd name="T1" fmla="*/ 0 h 12"/>
              <a:gd name="T2" fmla="*/ 0 w 7"/>
              <a:gd name="T3" fmla="*/ 12 h 12"/>
              <a:gd name="T4" fmla="*/ 7 w 7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12">
                <a:moveTo>
                  <a:pt x="7" y="0"/>
                </a:moveTo>
                <a:cubicBezTo>
                  <a:pt x="5" y="4"/>
                  <a:pt x="2" y="8"/>
                  <a:pt x="0" y="12"/>
                </a:cubicBezTo>
                <a:cubicBezTo>
                  <a:pt x="2" y="8"/>
                  <a:pt x="5" y="4"/>
                  <a:pt x="7" y="0"/>
                </a:cubicBezTo>
              </a:path>
            </a:pathLst>
          </a:custGeom>
          <a:solidFill>
            <a:srgbClr val="FAF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251" name="Freeform 117"/>
          <p:cNvSpPr/>
          <p:nvPr/>
        </p:nvSpPr>
        <p:spPr bwMode="auto">
          <a:xfrm>
            <a:off x="4495800" y="1611703"/>
            <a:ext cx="363538" cy="1079500"/>
          </a:xfrm>
          <a:custGeom>
            <a:avLst/>
            <a:gdLst>
              <a:gd name="T0" fmla="*/ 0 w 149"/>
              <a:gd name="T1" fmla="*/ 0 h 441"/>
              <a:gd name="T2" fmla="*/ 0 w 149"/>
              <a:gd name="T3" fmla="*/ 2 h 441"/>
              <a:gd name="T4" fmla="*/ 44 w 149"/>
              <a:gd name="T5" fmla="*/ 139 h 441"/>
              <a:gd name="T6" fmla="*/ 39 w 149"/>
              <a:gd name="T7" fmla="*/ 394 h 441"/>
              <a:gd name="T8" fmla="*/ 114 w 149"/>
              <a:gd name="T9" fmla="*/ 441 h 441"/>
              <a:gd name="T10" fmla="*/ 114 w 149"/>
              <a:gd name="T11" fmla="*/ 441 h 441"/>
              <a:gd name="T12" fmla="*/ 114 w 149"/>
              <a:gd name="T13" fmla="*/ 441 h 441"/>
              <a:gd name="T14" fmla="*/ 121 w 149"/>
              <a:gd name="T15" fmla="*/ 429 h 441"/>
              <a:gd name="T16" fmla="*/ 135 w 149"/>
              <a:gd name="T17" fmla="*/ 391 h 441"/>
              <a:gd name="T18" fmla="*/ 143 w 149"/>
              <a:gd name="T19" fmla="*/ 278 h 441"/>
              <a:gd name="T20" fmla="*/ 88 w 149"/>
              <a:gd name="T21" fmla="*/ 95 h 441"/>
              <a:gd name="T22" fmla="*/ 0 w 149"/>
              <a:gd name="T23" fmla="*/ 0 h 4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49" h="441">
                <a:moveTo>
                  <a:pt x="0" y="0"/>
                </a:moveTo>
                <a:cubicBezTo>
                  <a:pt x="0" y="1"/>
                  <a:pt x="0" y="1"/>
                  <a:pt x="0" y="2"/>
                </a:cubicBezTo>
                <a:cubicBezTo>
                  <a:pt x="18" y="47"/>
                  <a:pt x="33" y="91"/>
                  <a:pt x="44" y="139"/>
                </a:cubicBezTo>
                <a:cubicBezTo>
                  <a:pt x="61" y="221"/>
                  <a:pt x="56" y="312"/>
                  <a:pt x="39" y="394"/>
                </a:cubicBezTo>
                <a:cubicBezTo>
                  <a:pt x="114" y="441"/>
                  <a:pt x="114" y="441"/>
                  <a:pt x="114" y="441"/>
                </a:cubicBezTo>
                <a:cubicBezTo>
                  <a:pt x="114" y="441"/>
                  <a:pt x="114" y="441"/>
                  <a:pt x="114" y="441"/>
                </a:cubicBezTo>
                <a:cubicBezTo>
                  <a:pt x="114" y="441"/>
                  <a:pt x="114" y="441"/>
                  <a:pt x="114" y="441"/>
                </a:cubicBezTo>
                <a:cubicBezTo>
                  <a:pt x="116" y="437"/>
                  <a:pt x="119" y="433"/>
                  <a:pt x="121" y="429"/>
                </a:cubicBezTo>
                <a:cubicBezTo>
                  <a:pt x="128" y="418"/>
                  <a:pt x="133" y="406"/>
                  <a:pt x="135" y="391"/>
                </a:cubicBezTo>
                <a:cubicBezTo>
                  <a:pt x="141" y="359"/>
                  <a:pt x="149" y="327"/>
                  <a:pt x="143" y="278"/>
                </a:cubicBezTo>
                <a:cubicBezTo>
                  <a:pt x="137" y="214"/>
                  <a:pt x="118" y="152"/>
                  <a:pt x="88" y="95"/>
                </a:cubicBezTo>
                <a:cubicBezTo>
                  <a:pt x="68" y="57"/>
                  <a:pt x="32" y="27"/>
                  <a:pt x="0" y="0"/>
                </a:cubicBezTo>
              </a:path>
            </a:pathLst>
          </a:custGeom>
          <a:solidFill>
            <a:srgbClr val="F391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447" name="Прямоугольник: скругленные углы 446"/>
          <p:cNvSpPr/>
          <p:nvPr/>
        </p:nvSpPr>
        <p:spPr>
          <a:xfrm>
            <a:off x="6748463" y="322569"/>
            <a:ext cx="4598101" cy="942479"/>
          </a:xfrm>
          <a:prstGeom prst="roundRect">
            <a:avLst/>
          </a:prstGeom>
          <a:solidFill>
            <a:srgbClr val="CEECFE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8" name="TextBox 447"/>
          <p:cNvSpPr txBox="1"/>
          <p:nvPr/>
        </p:nvSpPr>
        <p:spPr>
          <a:xfrm>
            <a:off x="6748463" y="392492"/>
            <a:ext cx="45981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>
                <a:latin typeface="Akrobat Black" panose="00000A00000000000000" pitchFamily="50" charset="-52"/>
                <a:cs typeface="Arial" panose="020B0604020202020204" pitchFamily="34" charset="0"/>
              </a:rPr>
              <a:t>ЛИМИТ</a:t>
            </a:r>
            <a:r>
              <a:rPr lang="en-GB" sz="4400" dirty="0">
                <a:latin typeface="Akrobat Black" panose="00000A00000000000000" pitchFamily="50" charset="-52"/>
                <a:cs typeface="Arial" panose="020B0604020202020204" pitchFamily="34" charset="0"/>
              </a:rPr>
              <a:t>: </a:t>
            </a:r>
            <a:r>
              <a:rPr lang="ru-RU" sz="4400" dirty="0">
                <a:latin typeface="Akrobat Black" panose="00000A00000000000000" pitchFamily="50" charset="-52"/>
                <a:cs typeface="Arial" panose="020B0604020202020204" pitchFamily="34" charset="0"/>
              </a:rPr>
              <a:t> 3 МИНУТЫ</a:t>
            </a:r>
            <a:endParaRPr lang="en-GB" sz="4400" dirty="0">
              <a:latin typeface="Akrobat Black" panose="00000A00000000000000" pitchFamily="50" charset="-52"/>
              <a:cs typeface="Arial" panose="020B0604020202020204" pitchFamily="34" charset="0"/>
            </a:endParaRPr>
          </a:p>
        </p:txBody>
      </p:sp>
      <p:pic>
        <p:nvPicPr>
          <p:cNvPr id="450" name="Рисунок 449" descr="Скетчбукс с пальцевами и Offic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61064" y="751278"/>
            <a:ext cx="6235699" cy="6235699"/>
          </a:xfrm>
          <a:prstGeom prst="rect">
            <a:avLst/>
          </a:prstGeom>
        </p:spPr>
      </p:pic>
      <p:grpSp>
        <p:nvGrpSpPr>
          <p:cNvPr id="3" name="times up"/>
          <p:cNvGrpSpPr/>
          <p:nvPr/>
        </p:nvGrpSpPr>
        <p:grpSpPr>
          <a:xfrm>
            <a:off x="5852637" y="6053667"/>
            <a:ext cx="4910296" cy="933312"/>
            <a:chOff x="4321176" y="121146"/>
            <a:chExt cx="4804715" cy="864675"/>
          </a:xfrm>
        </p:grpSpPr>
        <p:sp>
          <p:nvSpPr>
            <p:cNvPr id="6" name="Rounded Rectangle 123"/>
            <p:cNvSpPr/>
            <p:nvPr/>
          </p:nvSpPr>
          <p:spPr>
            <a:xfrm>
              <a:off x="4321176" y="288262"/>
              <a:ext cx="2636838" cy="69755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ounded Rectangle 124"/>
            <p:cNvSpPr/>
            <p:nvPr/>
          </p:nvSpPr>
          <p:spPr>
            <a:xfrm>
              <a:off x="6489053" y="121146"/>
              <a:ext cx="2636838" cy="697559"/>
            </a:xfrm>
            <a:prstGeom prst="roundRect">
              <a:avLst/>
            </a:prstGeom>
            <a:solidFill>
              <a:srgbClr val="FFFF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dirty="0">
                  <a:solidFill>
                    <a:schemeClr val="tx1"/>
                  </a:solidFill>
                  <a:latin typeface="Akrobat ExtraBold" panose="00000900000000000000" pitchFamily="50" charset="-52"/>
                  <a:cs typeface="Arial" panose="020B0604020202020204" pitchFamily="34" charset="0"/>
                </a:rPr>
                <a:t>ВРЕМЯ ВЫШЛО</a:t>
              </a:r>
              <a:r>
                <a:rPr lang="en-GB" sz="2800" dirty="0">
                  <a:solidFill>
                    <a:schemeClr val="tx1"/>
                  </a:solidFill>
                  <a:latin typeface="Akrobat ExtraBold" panose="00000900000000000000" pitchFamily="50" charset="-52"/>
                  <a:cs typeface="Arial" panose="020B0604020202020204" pitchFamily="34" charset="0"/>
                </a:rPr>
                <a:t>!</a:t>
              </a:r>
              <a:endParaRPr lang="en-GB" sz="2800" dirty="0">
                <a:solidFill>
                  <a:schemeClr val="tx1"/>
                </a:solidFill>
                <a:latin typeface="Akrobat ExtraBold" panose="00000900000000000000" pitchFamily="50" charset="-52"/>
                <a:cs typeface="Arial" panose="020B0604020202020204" pitchFamily="34" charset="0"/>
              </a:endParaRPr>
            </a:p>
          </p:txBody>
        </p:sp>
      </p:grpSp>
      <p:pic>
        <p:nvPicPr>
          <p:cNvPr id="10" name="Рисунок 9" descr="Изображение выглядит как текст, Шрифт, Графика, графический дизайн&#10;&#10;Автоматически созданное описание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19837"/>
            <a:ext cx="2185988" cy="350869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8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80000"/>
                            </p:stCondLst>
                            <p:childTnLst>
                              <p:par>
                                <p:cTn id="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0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Овал 450"/>
          <p:cNvSpPr/>
          <p:nvPr/>
        </p:nvSpPr>
        <p:spPr>
          <a:xfrm>
            <a:off x="8819587" y="3851238"/>
            <a:ext cx="4678627" cy="4424794"/>
          </a:xfrm>
          <a:prstGeom prst="ellipse">
            <a:avLst/>
          </a:prstGeom>
          <a:solidFill>
            <a:srgbClr val="FDCBEA"/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0" name="start timer"/>
          <p:cNvGrpSpPr/>
          <p:nvPr/>
        </p:nvGrpSpPr>
        <p:grpSpPr>
          <a:xfrm>
            <a:off x="1510348" y="302154"/>
            <a:ext cx="3834765" cy="799962"/>
            <a:chOff x="1326991" y="185859"/>
            <a:chExt cx="3834765" cy="799962"/>
          </a:xfrm>
          <a:solidFill>
            <a:srgbClr val="FDCBEA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21" name="Rounded Rectangle 120"/>
            <p:cNvSpPr/>
            <p:nvPr/>
          </p:nvSpPr>
          <p:spPr>
            <a:xfrm>
              <a:off x="1332706" y="288262"/>
              <a:ext cx="2636838" cy="69755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2" name="Rounded Rectangle 121"/>
            <p:cNvSpPr/>
            <p:nvPr/>
          </p:nvSpPr>
          <p:spPr>
            <a:xfrm>
              <a:off x="1326991" y="185859"/>
              <a:ext cx="3834765" cy="697865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5400" dirty="0">
                  <a:solidFill>
                    <a:schemeClr val="tx1"/>
                  </a:solidFill>
                  <a:latin typeface="Akrobat ExtraBold" panose="00000900000000000000" pitchFamily="50" charset="-52"/>
                  <a:cs typeface="Arial" panose="020B0604020202020204" pitchFamily="34" charset="0"/>
                </a:rPr>
                <a:t>СТАРТ!</a:t>
              </a:r>
              <a:endParaRPr lang="en-GB" sz="5400" dirty="0">
                <a:solidFill>
                  <a:schemeClr val="tx1"/>
                </a:solidFill>
                <a:latin typeface="Akrobat ExtraBold" panose="00000900000000000000" pitchFamily="50" charset="-52"/>
                <a:cs typeface="Arial" panose="020B0604020202020204" pitchFamily="34" charset="0"/>
              </a:endParaRPr>
            </a:p>
          </p:txBody>
        </p:sp>
      </p:grpSp>
      <p:sp>
        <p:nvSpPr>
          <p:cNvPr id="138" name="AutoShape 3"/>
          <p:cNvSpPr>
            <a:spLocks noChangeAspect="1" noChangeArrowheads="1" noTextEdit="1"/>
          </p:cNvSpPr>
          <p:nvPr/>
        </p:nvSpPr>
        <p:spPr bwMode="auto">
          <a:xfrm>
            <a:off x="0" y="1176728"/>
            <a:ext cx="4922838" cy="538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39" name="Rectangle 5"/>
          <p:cNvSpPr>
            <a:spLocks noChangeArrowheads="1"/>
          </p:cNvSpPr>
          <p:nvPr/>
        </p:nvSpPr>
        <p:spPr bwMode="auto">
          <a:xfrm>
            <a:off x="2655888" y="1741878"/>
            <a:ext cx="136525" cy="371475"/>
          </a:xfrm>
          <a:prstGeom prst="rect">
            <a:avLst/>
          </a:prstGeom>
          <a:solidFill>
            <a:srgbClr val="9E9D9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40" name="Rectangle 6"/>
          <p:cNvSpPr>
            <a:spLocks noChangeArrowheads="1"/>
          </p:cNvSpPr>
          <p:nvPr/>
        </p:nvSpPr>
        <p:spPr bwMode="auto">
          <a:xfrm>
            <a:off x="2655888" y="1741878"/>
            <a:ext cx="13652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41" name="Rectangle 7"/>
          <p:cNvSpPr>
            <a:spLocks noChangeArrowheads="1"/>
          </p:cNvSpPr>
          <p:nvPr/>
        </p:nvSpPr>
        <p:spPr bwMode="auto">
          <a:xfrm>
            <a:off x="2655888" y="1741878"/>
            <a:ext cx="136525" cy="146050"/>
          </a:xfrm>
          <a:prstGeom prst="rect">
            <a:avLst/>
          </a:prstGeom>
          <a:solidFill>
            <a:srgbClr val="8685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42" name="Rectangle 8"/>
          <p:cNvSpPr>
            <a:spLocks noChangeArrowheads="1"/>
          </p:cNvSpPr>
          <p:nvPr/>
        </p:nvSpPr>
        <p:spPr bwMode="auto">
          <a:xfrm>
            <a:off x="2655888" y="1741878"/>
            <a:ext cx="136525" cy="14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43" name="Freeform 9"/>
          <p:cNvSpPr/>
          <p:nvPr/>
        </p:nvSpPr>
        <p:spPr bwMode="auto">
          <a:xfrm>
            <a:off x="2498725" y="1633928"/>
            <a:ext cx="460375" cy="195263"/>
          </a:xfrm>
          <a:custGeom>
            <a:avLst/>
            <a:gdLst>
              <a:gd name="T0" fmla="*/ 188 w 188"/>
              <a:gd name="T1" fmla="*/ 64 h 80"/>
              <a:gd name="T2" fmla="*/ 172 w 188"/>
              <a:gd name="T3" fmla="*/ 80 h 80"/>
              <a:gd name="T4" fmla="*/ 16 w 188"/>
              <a:gd name="T5" fmla="*/ 80 h 80"/>
              <a:gd name="T6" fmla="*/ 0 w 188"/>
              <a:gd name="T7" fmla="*/ 64 h 80"/>
              <a:gd name="T8" fmla="*/ 0 w 188"/>
              <a:gd name="T9" fmla="*/ 16 h 80"/>
              <a:gd name="T10" fmla="*/ 16 w 188"/>
              <a:gd name="T11" fmla="*/ 0 h 80"/>
              <a:gd name="T12" fmla="*/ 172 w 188"/>
              <a:gd name="T13" fmla="*/ 0 h 80"/>
              <a:gd name="T14" fmla="*/ 188 w 188"/>
              <a:gd name="T15" fmla="*/ 16 h 80"/>
              <a:gd name="T16" fmla="*/ 188 w 188"/>
              <a:gd name="T17" fmla="*/ 64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8" h="80">
                <a:moveTo>
                  <a:pt x="188" y="64"/>
                </a:moveTo>
                <a:cubicBezTo>
                  <a:pt x="188" y="73"/>
                  <a:pt x="181" y="80"/>
                  <a:pt x="172" y="80"/>
                </a:cubicBezTo>
                <a:cubicBezTo>
                  <a:pt x="16" y="80"/>
                  <a:pt x="16" y="80"/>
                  <a:pt x="16" y="80"/>
                </a:cubicBezTo>
                <a:cubicBezTo>
                  <a:pt x="7" y="80"/>
                  <a:pt x="0" y="73"/>
                  <a:pt x="0" y="64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7"/>
                  <a:pt x="7" y="0"/>
                  <a:pt x="16" y="0"/>
                </a:cubicBezTo>
                <a:cubicBezTo>
                  <a:pt x="172" y="0"/>
                  <a:pt x="172" y="0"/>
                  <a:pt x="172" y="0"/>
                </a:cubicBezTo>
                <a:cubicBezTo>
                  <a:pt x="181" y="0"/>
                  <a:pt x="188" y="7"/>
                  <a:pt x="188" y="16"/>
                </a:cubicBezTo>
                <a:lnTo>
                  <a:pt x="188" y="64"/>
                </a:lnTo>
                <a:close/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44" name="Freeform 10"/>
          <p:cNvSpPr/>
          <p:nvPr/>
        </p:nvSpPr>
        <p:spPr bwMode="auto">
          <a:xfrm>
            <a:off x="3525838" y="1881578"/>
            <a:ext cx="911225" cy="1109663"/>
          </a:xfrm>
          <a:custGeom>
            <a:avLst/>
            <a:gdLst>
              <a:gd name="T0" fmla="*/ 5 w 372"/>
              <a:gd name="T1" fmla="*/ 378 h 454"/>
              <a:gd name="T2" fmla="*/ 8 w 372"/>
              <a:gd name="T3" fmla="*/ 397 h 454"/>
              <a:gd name="T4" fmla="*/ 80 w 372"/>
              <a:gd name="T5" fmla="*/ 450 h 454"/>
              <a:gd name="T6" fmla="*/ 99 w 372"/>
              <a:gd name="T7" fmla="*/ 447 h 454"/>
              <a:gd name="T8" fmla="*/ 368 w 372"/>
              <a:gd name="T9" fmla="*/ 76 h 454"/>
              <a:gd name="T10" fmla="*/ 364 w 372"/>
              <a:gd name="T11" fmla="*/ 57 h 454"/>
              <a:gd name="T12" fmla="*/ 292 w 372"/>
              <a:gd name="T13" fmla="*/ 5 h 454"/>
              <a:gd name="T14" fmla="*/ 273 w 372"/>
              <a:gd name="T15" fmla="*/ 8 h 454"/>
              <a:gd name="T16" fmla="*/ 5 w 372"/>
              <a:gd name="T17" fmla="*/ 378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72" h="454">
                <a:moveTo>
                  <a:pt x="5" y="378"/>
                </a:moveTo>
                <a:cubicBezTo>
                  <a:pt x="0" y="384"/>
                  <a:pt x="2" y="393"/>
                  <a:pt x="8" y="397"/>
                </a:cubicBezTo>
                <a:cubicBezTo>
                  <a:pt x="80" y="450"/>
                  <a:pt x="80" y="450"/>
                  <a:pt x="80" y="450"/>
                </a:cubicBezTo>
                <a:cubicBezTo>
                  <a:pt x="86" y="454"/>
                  <a:pt x="95" y="453"/>
                  <a:pt x="99" y="447"/>
                </a:cubicBezTo>
                <a:cubicBezTo>
                  <a:pt x="368" y="76"/>
                  <a:pt x="368" y="76"/>
                  <a:pt x="368" y="76"/>
                </a:cubicBezTo>
                <a:cubicBezTo>
                  <a:pt x="372" y="70"/>
                  <a:pt x="371" y="62"/>
                  <a:pt x="364" y="57"/>
                </a:cubicBezTo>
                <a:cubicBezTo>
                  <a:pt x="292" y="5"/>
                  <a:pt x="292" y="5"/>
                  <a:pt x="292" y="5"/>
                </a:cubicBezTo>
                <a:cubicBezTo>
                  <a:pt x="286" y="0"/>
                  <a:pt x="277" y="2"/>
                  <a:pt x="273" y="8"/>
                </a:cubicBezTo>
                <a:cubicBezTo>
                  <a:pt x="5" y="378"/>
                  <a:pt x="5" y="378"/>
                  <a:pt x="5" y="378"/>
                </a:cubicBezTo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45" name="Freeform 11"/>
          <p:cNvSpPr/>
          <p:nvPr/>
        </p:nvSpPr>
        <p:spPr bwMode="auto">
          <a:xfrm>
            <a:off x="1027113" y="1860941"/>
            <a:ext cx="909638" cy="1111250"/>
          </a:xfrm>
          <a:custGeom>
            <a:avLst/>
            <a:gdLst>
              <a:gd name="T0" fmla="*/ 368 w 372"/>
              <a:gd name="T1" fmla="*/ 378 h 454"/>
              <a:gd name="T2" fmla="*/ 365 w 372"/>
              <a:gd name="T3" fmla="*/ 397 h 454"/>
              <a:gd name="T4" fmla="*/ 292 w 372"/>
              <a:gd name="T5" fmla="*/ 449 h 454"/>
              <a:gd name="T6" fmla="*/ 273 w 372"/>
              <a:gd name="T7" fmla="*/ 446 h 454"/>
              <a:gd name="T8" fmla="*/ 5 w 372"/>
              <a:gd name="T9" fmla="*/ 76 h 454"/>
              <a:gd name="T10" fmla="*/ 8 w 372"/>
              <a:gd name="T11" fmla="*/ 57 h 454"/>
              <a:gd name="T12" fmla="*/ 80 w 372"/>
              <a:gd name="T13" fmla="*/ 4 h 454"/>
              <a:gd name="T14" fmla="*/ 100 w 372"/>
              <a:gd name="T15" fmla="*/ 7 h 454"/>
              <a:gd name="T16" fmla="*/ 368 w 372"/>
              <a:gd name="T17" fmla="*/ 378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72" h="454">
                <a:moveTo>
                  <a:pt x="368" y="378"/>
                </a:moveTo>
                <a:cubicBezTo>
                  <a:pt x="372" y="384"/>
                  <a:pt x="371" y="392"/>
                  <a:pt x="365" y="397"/>
                </a:cubicBezTo>
                <a:cubicBezTo>
                  <a:pt x="292" y="449"/>
                  <a:pt x="292" y="449"/>
                  <a:pt x="292" y="449"/>
                </a:cubicBezTo>
                <a:cubicBezTo>
                  <a:pt x="286" y="454"/>
                  <a:pt x="277" y="452"/>
                  <a:pt x="273" y="446"/>
                </a:cubicBezTo>
                <a:cubicBezTo>
                  <a:pt x="5" y="76"/>
                  <a:pt x="5" y="76"/>
                  <a:pt x="5" y="76"/>
                </a:cubicBezTo>
                <a:cubicBezTo>
                  <a:pt x="0" y="70"/>
                  <a:pt x="2" y="61"/>
                  <a:pt x="8" y="57"/>
                </a:cubicBezTo>
                <a:cubicBezTo>
                  <a:pt x="80" y="4"/>
                  <a:pt x="80" y="4"/>
                  <a:pt x="80" y="4"/>
                </a:cubicBezTo>
                <a:cubicBezTo>
                  <a:pt x="86" y="0"/>
                  <a:pt x="95" y="1"/>
                  <a:pt x="100" y="7"/>
                </a:cubicBezTo>
                <a:cubicBezTo>
                  <a:pt x="368" y="378"/>
                  <a:pt x="368" y="378"/>
                  <a:pt x="368" y="378"/>
                </a:cubicBezTo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46" name="Freeform 12"/>
          <p:cNvSpPr>
            <a:spLocks noEditPoints="1"/>
          </p:cNvSpPr>
          <p:nvPr/>
        </p:nvSpPr>
        <p:spPr bwMode="auto">
          <a:xfrm>
            <a:off x="1238250" y="2167328"/>
            <a:ext cx="271463" cy="195263"/>
          </a:xfrm>
          <a:custGeom>
            <a:avLst/>
            <a:gdLst>
              <a:gd name="T0" fmla="*/ 0 w 171"/>
              <a:gd name="T1" fmla="*/ 97 h 123"/>
              <a:gd name="T2" fmla="*/ 0 w 171"/>
              <a:gd name="T3" fmla="*/ 97 h 123"/>
              <a:gd name="T4" fmla="*/ 18 w 171"/>
              <a:gd name="T5" fmla="*/ 123 h 123"/>
              <a:gd name="T6" fmla="*/ 18 w 171"/>
              <a:gd name="T7" fmla="*/ 123 h 123"/>
              <a:gd name="T8" fmla="*/ 0 w 171"/>
              <a:gd name="T9" fmla="*/ 97 h 123"/>
              <a:gd name="T10" fmla="*/ 152 w 171"/>
              <a:gd name="T11" fmla="*/ 0 h 123"/>
              <a:gd name="T12" fmla="*/ 152 w 171"/>
              <a:gd name="T13" fmla="*/ 0 h 123"/>
              <a:gd name="T14" fmla="*/ 171 w 171"/>
              <a:gd name="T15" fmla="*/ 26 h 123"/>
              <a:gd name="T16" fmla="*/ 171 w 171"/>
              <a:gd name="T17" fmla="*/ 26 h 123"/>
              <a:gd name="T18" fmla="*/ 152 w 171"/>
              <a:gd name="T19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1" h="123">
                <a:moveTo>
                  <a:pt x="0" y="97"/>
                </a:moveTo>
                <a:lnTo>
                  <a:pt x="0" y="97"/>
                </a:lnTo>
                <a:lnTo>
                  <a:pt x="18" y="123"/>
                </a:lnTo>
                <a:lnTo>
                  <a:pt x="18" y="123"/>
                </a:lnTo>
                <a:lnTo>
                  <a:pt x="0" y="97"/>
                </a:lnTo>
                <a:close/>
                <a:moveTo>
                  <a:pt x="152" y="0"/>
                </a:moveTo>
                <a:lnTo>
                  <a:pt x="152" y="0"/>
                </a:lnTo>
                <a:lnTo>
                  <a:pt x="171" y="26"/>
                </a:lnTo>
                <a:lnTo>
                  <a:pt x="171" y="26"/>
                </a:lnTo>
                <a:lnTo>
                  <a:pt x="152" y="0"/>
                </a:lnTo>
                <a:close/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47" name="Freeform 13"/>
          <p:cNvSpPr>
            <a:spLocks noEditPoints="1"/>
          </p:cNvSpPr>
          <p:nvPr/>
        </p:nvSpPr>
        <p:spPr bwMode="auto">
          <a:xfrm>
            <a:off x="1238250" y="2167328"/>
            <a:ext cx="271463" cy="195263"/>
          </a:xfrm>
          <a:custGeom>
            <a:avLst/>
            <a:gdLst>
              <a:gd name="T0" fmla="*/ 0 w 171"/>
              <a:gd name="T1" fmla="*/ 97 h 123"/>
              <a:gd name="T2" fmla="*/ 0 w 171"/>
              <a:gd name="T3" fmla="*/ 97 h 123"/>
              <a:gd name="T4" fmla="*/ 18 w 171"/>
              <a:gd name="T5" fmla="*/ 123 h 123"/>
              <a:gd name="T6" fmla="*/ 18 w 171"/>
              <a:gd name="T7" fmla="*/ 123 h 123"/>
              <a:gd name="T8" fmla="*/ 0 w 171"/>
              <a:gd name="T9" fmla="*/ 97 h 123"/>
              <a:gd name="T10" fmla="*/ 152 w 171"/>
              <a:gd name="T11" fmla="*/ 0 h 123"/>
              <a:gd name="T12" fmla="*/ 152 w 171"/>
              <a:gd name="T13" fmla="*/ 0 h 123"/>
              <a:gd name="T14" fmla="*/ 171 w 171"/>
              <a:gd name="T15" fmla="*/ 26 h 123"/>
              <a:gd name="T16" fmla="*/ 171 w 171"/>
              <a:gd name="T17" fmla="*/ 26 h 123"/>
              <a:gd name="T18" fmla="*/ 152 w 171"/>
              <a:gd name="T19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1" h="123">
                <a:moveTo>
                  <a:pt x="0" y="97"/>
                </a:moveTo>
                <a:lnTo>
                  <a:pt x="0" y="97"/>
                </a:lnTo>
                <a:lnTo>
                  <a:pt x="18" y="123"/>
                </a:lnTo>
                <a:lnTo>
                  <a:pt x="18" y="123"/>
                </a:lnTo>
                <a:lnTo>
                  <a:pt x="0" y="97"/>
                </a:lnTo>
                <a:moveTo>
                  <a:pt x="152" y="0"/>
                </a:moveTo>
                <a:lnTo>
                  <a:pt x="152" y="0"/>
                </a:lnTo>
                <a:lnTo>
                  <a:pt x="171" y="26"/>
                </a:lnTo>
                <a:lnTo>
                  <a:pt x="171" y="26"/>
                </a:lnTo>
                <a:lnTo>
                  <a:pt x="15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48" name="Freeform 14"/>
          <p:cNvSpPr/>
          <p:nvPr/>
        </p:nvSpPr>
        <p:spPr bwMode="auto">
          <a:xfrm>
            <a:off x="1238250" y="2167328"/>
            <a:ext cx="271463" cy="195263"/>
          </a:xfrm>
          <a:custGeom>
            <a:avLst/>
            <a:gdLst>
              <a:gd name="T0" fmla="*/ 99 w 111"/>
              <a:gd name="T1" fmla="*/ 0 h 80"/>
              <a:gd name="T2" fmla="*/ 0 w 111"/>
              <a:gd name="T3" fmla="*/ 63 h 80"/>
              <a:gd name="T4" fmla="*/ 12 w 111"/>
              <a:gd name="T5" fmla="*/ 80 h 80"/>
              <a:gd name="T6" fmla="*/ 33 w 111"/>
              <a:gd name="T7" fmla="*/ 66 h 80"/>
              <a:gd name="T8" fmla="*/ 47 w 111"/>
              <a:gd name="T9" fmla="*/ 59 h 80"/>
              <a:gd name="T10" fmla="*/ 85 w 111"/>
              <a:gd name="T11" fmla="*/ 36 h 80"/>
              <a:gd name="T12" fmla="*/ 107 w 111"/>
              <a:gd name="T13" fmla="*/ 19 h 80"/>
              <a:gd name="T14" fmla="*/ 111 w 111"/>
              <a:gd name="T15" fmla="*/ 17 h 80"/>
              <a:gd name="T16" fmla="*/ 99 w 111"/>
              <a:gd name="T17" fmla="*/ 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1" h="80">
                <a:moveTo>
                  <a:pt x="99" y="0"/>
                </a:moveTo>
                <a:cubicBezTo>
                  <a:pt x="0" y="63"/>
                  <a:pt x="0" y="63"/>
                  <a:pt x="0" y="63"/>
                </a:cubicBezTo>
                <a:cubicBezTo>
                  <a:pt x="12" y="80"/>
                  <a:pt x="12" y="80"/>
                  <a:pt x="12" y="80"/>
                </a:cubicBezTo>
                <a:cubicBezTo>
                  <a:pt x="19" y="75"/>
                  <a:pt x="26" y="70"/>
                  <a:pt x="33" y="66"/>
                </a:cubicBezTo>
                <a:cubicBezTo>
                  <a:pt x="38" y="64"/>
                  <a:pt x="42" y="61"/>
                  <a:pt x="47" y="59"/>
                </a:cubicBezTo>
                <a:cubicBezTo>
                  <a:pt x="58" y="50"/>
                  <a:pt x="71" y="42"/>
                  <a:pt x="85" y="36"/>
                </a:cubicBezTo>
                <a:cubicBezTo>
                  <a:pt x="92" y="30"/>
                  <a:pt x="99" y="25"/>
                  <a:pt x="107" y="19"/>
                </a:cubicBezTo>
                <a:cubicBezTo>
                  <a:pt x="108" y="19"/>
                  <a:pt x="110" y="18"/>
                  <a:pt x="111" y="17"/>
                </a:cubicBezTo>
                <a:cubicBezTo>
                  <a:pt x="99" y="0"/>
                  <a:pt x="99" y="0"/>
                  <a:pt x="99" y="0"/>
                </a:cubicBezTo>
              </a:path>
            </a:pathLst>
          </a:custGeom>
          <a:solidFill>
            <a:srgbClr val="4B4A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49" name="Freeform 15"/>
          <p:cNvSpPr/>
          <p:nvPr/>
        </p:nvSpPr>
        <p:spPr bwMode="auto">
          <a:xfrm>
            <a:off x="4198938" y="2343541"/>
            <a:ext cx="30163" cy="38100"/>
          </a:xfrm>
          <a:custGeom>
            <a:avLst/>
            <a:gdLst>
              <a:gd name="T0" fmla="*/ 11 w 12"/>
              <a:gd name="T1" fmla="*/ 0 h 16"/>
              <a:gd name="T2" fmla="*/ 0 w 12"/>
              <a:gd name="T3" fmla="*/ 15 h 16"/>
              <a:gd name="T4" fmla="*/ 1 w 12"/>
              <a:gd name="T5" fmla="*/ 16 h 16"/>
              <a:gd name="T6" fmla="*/ 12 w 12"/>
              <a:gd name="T7" fmla="*/ 0 h 16"/>
              <a:gd name="T8" fmla="*/ 11 w 12"/>
              <a:gd name="T9" fmla="*/ 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" h="16">
                <a:moveTo>
                  <a:pt x="11" y="0"/>
                </a:move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1" y="15"/>
                  <a:pt x="1" y="16"/>
                </a:cubicBezTo>
                <a:cubicBezTo>
                  <a:pt x="12" y="0"/>
                  <a:pt x="12" y="0"/>
                  <a:pt x="12" y="0"/>
                </a:cubicBezTo>
                <a:cubicBezTo>
                  <a:pt x="11" y="0"/>
                  <a:pt x="11" y="0"/>
                  <a:pt x="11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50" name="Freeform 16"/>
          <p:cNvSpPr/>
          <p:nvPr/>
        </p:nvSpPr>
        <p:spPr bwMode="auto">
          <a:xfrm>
            <a:off x="3959225" y="2189553"/>
            <a:ext cx="266700" cy="190500"/>
          </a:xfrm>
          <a:custGeom>
            <a:avLst/>
            <a:gdLst>
              <a:gd name="T0" fmla="*/ 11 w 109"/>
              <a:gd name="T1" fmla="*/ 0 h 78"/>
              <a:gd name="T2" fmla="*/ 0 w 109"/>
              <a:gd name="T3" fmla="*/ 16 h 78"/>
              <a:gd name="T4" fmla="*/ 4 w 109"/>
              <a:gd name="T5" fmla="*/ 18 h 78"/>
              <a:gd name="T6" fmla="*/ 26 w 109"/>
              <a:gd name="T7" fmla="*/ 35 h 78"/>
              <a:gd name="T8" fmla="*/ 64 w 109"/>
              <a:gd name="T9" fmla="*/ 58 h 78"/>
              <a:gd name="T10" fmla="*/ 78 w 109"/>
              <a:gd name="T11" fmla="*/ 65 h 78"/>
              <a:gd name="T12" fmla="*/ 98 w 109"/>
              <a:gd name="T13" fmla="*/ 78 h 78"/>
              <a:gd name="T14" fmla="*/ 109 w 109"/>
              <a:gd name="T15" fmla="*/ 63 h 78"/>
              <a:gd name="T16" fmla="*/ 11 w 109"/>
              <a:gd name="T17" fmla="*/ 0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" h="78">
                <a:moveTo>
                  <a:pt x="11" y="0"/>
                </a:moveTo>
                <a:cubicBezTo>
                  <a:pt x="0" y="16"/>
                  <a:pt x="0" y="16"/>
                  <a:pt x="0" y="16"/>
                </a:cubicBezTo>
                <a:cubicBezTo>
                  <a:pt x="1" y="17"/>
                  <a:pt x="3" y="18"/>
                  <a:pt x="4" y="18"/>
                </a:cubicBezTo>
                <a:cubicBezTo>
                  <a:pt x="11" y="24"/>
                  <a:pt x="19" y="29"/>
                  <a:pt x="26" y="35"/>
                </a:cubicBezTo>
                <a:cubicBezTo>
                  <a:pt x="40" y="41"/>
                  <a:pt x="52" y="49"/>
                  <a:pt x="64" y="58"/>
                </a:cubicBezTo>
                <a:cubicBezTo>
                  <a:pt x="68" y="61"/>
                  <a:pt x="73" y="63"/>
                  <a:pt x="78" y="65"/>
                </a:cubicBezTo>
                <a:cubicBezTo>
                  <a:pt x="85" y="69"/>
                  <a:pt x="92" y="73"/>
                  <a:pt x="98" y="78"/>
                </a:cubicBezTo>
                <a:cubicBezTo>
                  <a:pt x="109" y="63"/>
                  <a:pt x="109" y="63"/>
                  <a:pt x="109" y="63"/>
                </a:cubicBezTo>
                <a:cubicBezTo>
                  <a:pt x="11" y="0"/>
                  <a:pt x="11" y="0"/>
                  <a:pt x="11" y="0"/>
                </a:cubicBezTo>
              </a:path>
            </a:pathLst>
          </a:custGeom>
          <a:solidFill>
            <a:srgbClr val="4B4A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51" name="Freeform 17"/>
          <p:cNvSpPr/>
          <p:nvPr/>
        </p:nvSpPr>
        <p:spPr bwMode="auto">
          <a:xfrm>
            <a:off x="457200" y="1349766"/>
            <a:ext cx="1560513" cy="1320800"/>
          </a:xfrm>
          <a:custGeom>
            <a:avLst/>
            <a:gdLst>
              <a:gd name="T0" fmla="*/ 638 w 638"/>
              <a:gd name="T1" fmla="*/ 194 h 540"/>
              <a:gd name="T2" fmla="*/ 638 w 638"/>
              <a:gd name="T3" fmla="*/ 194 h 540"/>
              <a:gd name="T4" fmla="*/ 194 w 638"/>
              <a:gd name="T5" fmla="*/ 96 h 540"/>
              <a:gd name="T6" fmla="*/ 96 w 638"/>
              <a:gd name="T7" fmla="*/ 540 h 540"/>
              <a:gd name="T8" fmla="*/ 96 w 638"/>
              <a:gd name="T9" fmla="*/ 540 h 540"/>
              <a:gd name="T10" fmla="*/ 638 w 638"/>
              <a:gd name="T11" fmla="*/ 194 h 5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38" h="540">
                <a:moveTo>
                  <a:pt x="638" y="194"/>
                </a:moveTo>
                <a:cubicBezTo>
                  <a:pt x="638" y="194"/>
                  <a:pt x="638" y="194"/>
                  <a:pt x="638" y="194"/>
                </a:cubicBezTo>
                <a:cubicBezTo>
                  <a:pt x="543" y="44"/>
                  <a:pt x="344" y="0"/>
                  <a:pt x="194" y="96"/>
                </a:cubicBezTo>
                <a:cubicBezTo>
                  <a:pt x="44" y="191"/>
                  <a:pt x="0" y="390"/>
                  <a:pt x="96" y="540"/>
                </a:cubicBezTo>
                <a:cubicBezTo>
                  <a:pt x="96" y="540"/>
                  <a:pt x="96" y="540"/>
                  <a:pt x="96" y="540"/>
                </a:cubicBezTo>
                <a:cubicBezTo>
                  <a:pt x="638" y="194"/>
                  <a:pt x="638" y="194"/>
                  <a:pt x="638" y="194"/>
                </a:cubicBezTo>
              </a:path>
            </a:pathLst>
          </a:custGeom>
          <a:solidFill>
            <a:srgbClr val="FDCBEA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52" name="Freeform 18"/>
          <p:cNvSpPr>
            <a:spLocks noEditPoints="1"/>
          </p:cNvSpPr>
          <p:nvPr/>
        </p:nvSpPr>
        <p:spPr bwMode="auto">
          <a:xfrm>
            <a:off x="673100" y="2553091"/>
            <a:ext cx="203200" cy="117475"/>
          </a:xfrm>
          <a:custGeom>
            <a:avLst/>
            <a:gdLst>
              <a:gd name="T0" fmla="*/ 0 w 83"/>
              <a:gd name="T1" fmla="*/ 36 h 48"/>
              <a:gd name="T2" fmla="*/ 8 w 83"/>
              <a:gd name="T3" fmla="*/ 48 h 48"/>
              <a:gd name="T4" fmla="*/ 0 w 83"/>
              <a:gd name="T5" fmla="*/ 36 h 48"/>
              <a:gd name="T6" fmla="*/ 83 w 83"/>
              <a:gd name="T7" fmla="*/ 0 h 48"/>
              <a:gd name="T8" fmla="*/ 8 w 83"/>
              <a:gd name="T9" fmla="*/ 48 h 48"/>
              <a:gd name="T10" fmla="*/ 83 w 83"/>
              <a:gd name="T11" fmla="*/ 0 h 48"/>
              <a:gd name="T12" fmla="*/ 83 w 83"/>
              <a:gd name="T13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3" h="48">
                <a:moveTo>
                  <a:pt x="0" y="36"/>
                </a:moveTo>
                <a:cubicBezTo>
                  <a:pt x="3" y="40"/>
                  <a:pt x="5" y="44"/>
                  <a:pt x="8" y="48"/>
                </a:cubicBezTo>
                <a:cubicBezTo>
                  <a:pt x="5" y="44"/>
                  <a:pt x="3" y="40"/>
                  <a:pt x="0" y="36"/>
                </a:cubicBezTo>
                <a:moveTo>
                  <a:pt x="83" y="0"/>
                </a:moveTo>
                <a:cubicBezTo>
                  <a:pt x="8" y="48"/>
                  <a:pt x="8" y="48"/>
                  <a:pt x="8" y="48"/>
                </a:cubicBezTo>
                <a:cubicBezTo>
                  <a:pt x="83" y="0"/>
                  <a:pt x="83" y="0"/>
                  <a:pt x="83" y="0"/>
                </a:cubicBezTo>
                <a:cubicBezTo>
                  <a:pt x="83" y="0"/>
                  <a:pt x="83" y="0"/>
                  <a:pt x="83" y="0"/>
                </a:cubicBezTo>
              </a:path>
            </a:pathLst>
          </a:custGeom>
          <a:solidFill>
            <a:srgbClr val="FAF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53" name="Freeform 19"/>
          <p:cNvSpPr/>
          <p:nvPr/>
        </p:nvSpPr>
        <p:spPr bwMode="auto">
          <a:xfrm>
            <a:off x="606425" y="1589478"/>
            <a:ext cx="365125" cy="1081088"/>
          </a:xfrm>
          <a:custGeom>
            <a:avLst/>
            <a:gdLst>
              <a:gd name="T0" fmla="*/ 149 w 149"/>
              <a:gd name="T1" fmla="*/ 0 h 442"/>
              <a:gd name="T2" fmla="*/ 60 w 149"/>
              <a:gd name="T3" fmla="*/ 95 h 442"/>
              <a:gd name="T4" fmla="*/ 5 w 149"/>
              <a:gd name="T5" fmla="*/ 278 h 442"/>
              <a:gd name="T6" fmla="*/ 13 w 149"/>
              <a:gd name="T7" fmla="*/ 391 h 442"/>
              <a:gd name="T8" fmla="*/ 27 w 149"/>
              <a:gd name="T9" fmla="*/ 430 h 442"/>
              <a:gd name="T10" fmla="*/ 35 w 149"/>
              <a:gd name="T11" fmla="*/ 442 h 442"/>
              <a:gd name="T12" fmla="*/ 35 w 149"/>
              <a:gd name="T13" fmla="*/ 442 h 442"/>
              <a:gd name="T14" fmla="*/ 35 w 149"/>
              <a:gd name="T15" fmla="*/ 442 h 442"/>
              <a:gd name="T16" fmla="*/ 110 w 149"/>
              <a:gd name="T17" fmla="*/ 394 h 442"/>
              <a:gd name="T18" fmla="*/ 105 w 149"/>
              <a:gd name="T19" fmla="*/ 139 h 442"/>
              <a:gd name="T20" fmla="*/ 148 w 149"/>
              <a:gd name="T21" fmla="*/ 2 h 442"/>
              <a:gd name="T22" fmla="*/ 149 w 149"/>
              <a:gd name="T23" fmla="*/ 0 h 4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49" h="442">
                <a:moveTo>
                  <a:pt x="149" y="0"/>
                </a:moveTo>
                <a:cubicBezTo>
                  <a:pt x="117" y="27"/>
                  <a:pt x="80" y="57"/>
                  <a:pt x="60" y="95"/>
                </a:cubicBezTo>
                <a:cubicBezTo>
                  <a:pt x="31" y="152"/>
                  <a:pt x="12" y="215"/>
                  <a:pt x="5" y="278"/>
                </a:cubicBezTo>
                <a:cubicBezTo>
                  <a:pt x="0" y="328"/>
                  <a:pt x="7" y="359"/>
                  <a:pt x="13" y="391"/>
                </a:cubicBezTo>
                <a:cubicBezTo>
                  <a:pt x="16" y="407"/>
                  <a:pt x="21" y="418"/>
                  <a:pt x="27" y="430"/>
                </a:cubicBezTo>
                <a:cubicBezTo>
                  <a:pt x="30" y="434"/>
                  <a:pt x="32" y="438"/>
                  <a:pt x="35" y="442"/>
                </a:cubicBezTo>
                <a:cubicBezTo>
                  <a:pt x="35" y="442"/>
                  <a:pt x="35" y="442"/>
                  <a:pt x="35" y="442"/>
                </a:cubicBezTo>
                <a:cubicBezTo>
                  <a:pt x="35" y="442"/>
                  <a:pt x="35" y="442"/>
                  <a:pt x="35" y="442"/>
                </a:cubicBezTo>
                <a:cubicBezTo>
                  <a:pt x="110" y="394"/>
                  <a:pt x="110" y="394"/>
                  <a:pt x="110" y="394"/>
                </a:cubicBezTo>
                <a:cubicBezTo>
                  <a:pt x="92" y="312"/>
                  <a:pt x="87" y="222"/>
                  <a:pt x="105" y="139"/>
                </a:cubicBezTo>
                <a:cubicBezTo>
                  <a:pt x="115" y="91"/>
                  <a:pt x="130" y="47"/>
                  <a:pt x="148" y="2"/>
                </a:cubicBezTo>
                <a:cubicBezTo>
                  <a:pt x="148" y="2"/>
                  <a:pt x="149" y="1"/>
                  <a:pt x="149" y="0"/>
                </a:cubicBezTo>
              </a:path>
            </a:pathLst>
          </a:custGeom>
          <a:solidFill>
            <a:srgbClr val="F391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54" name="Freeform 20"/>
          <p:cNvSpPr/>
          <p:nvPr/>
        </p:nvSpPr>
        <p:spPr bwMode="auto">
          <a:xfrm>
            <a:off x="1068388" y="5628078"/>
            <a:ext cx="765175" cy="841375"/>
          </a:xfrm>
          <a:custGeom>
            <a:avLst/>
            <a:gdLst>
              <a:gd name="T0" fmla="*/ 140 w 313"/>
              <a:gd name="T1" fmla="*/ 366 h 385"/>
              <a:gd name="T2" fmla="*/ 112 w 313"/>
              <a:gd name="T3" fmla="*/ 381 h 385"/>
              <a:gd name="T4" fmla="*/ 13 w 313"/>
              <a:gd name="T5" fmla="*/ 378 h 385"/>
              <a:gd name="T6" fmla="*/ 6 w 313"/>
              <a:gd name="T7" fmla="*/ 350 h 385"/>
              <a:gd name="T8" fmla="*/ 174 w 313"/>
              <a:gd name="T9" fmla="*/ 13 h 385"/>
              <a:gd name="T10" fmla="*/ 201 w 313"/>
              <a:gd name="T11" fmla="*/ 6 h 385"/>
              <a:gd name="T12" fmla="*/ 301 w 313"/>
              <a:gd name="T13" fmla="*/ 66 h 385"/>
              <a:gd name="T14" fmla="*/ 308 w 313"/>
              <a:gd name="T15" fmla="*/ 93 h 385"/>
              <a:gd name="T16" fmla="*/ 140 w 313"/>
              <a:gd name="T17" fmla="*/ 366 h 3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13" h="385">
                <a:moveTo>
                  <a:pt x="140" y="366"/>
                </a:moveTo>
                <a:cubicBezTo>
                  <a:pt x="134" y="376"/>
                  <a:pt x="129" y="381"/>
                  <a:pt x="112" y="381"/>
                </a:cubicBezTo>
                <a:cubicBezTo>
                  <a:pt x="112" y="381"/>
                  <a:pt x="36" y="385"/>
                  <a:pt x="13" y="378"/>
                </a:cubicBezTo>
                <a:cubicBezTo>
                  <a:pt x="2" y="375"/>
                  <a:pt x="0" y="360"/>
                  <a:pt x="6" y="350"/>
                </a:cubicBezTo>
                <a:cubicBezTo>
                  <a:pt x="174" y="13"/>
                  <a:pt x="174" y="13"/>
                  <a:pt x="174" y="13"/>
                </a:cubicBezTo>
                <a:cubicBezTo>
                  <a:pt x="179" y="4"/>
                  <a:pt x="192" y="0"/>
                  <a:pt x="201" y="6"/>
                </a:cubicBezTo>
                <a:cubicBezTo>
                  <a:pt x="301" y="66"/>
                  <a:pt x="301" y="66"/>
                  <a:pt x="301" y="66"/>
                </a:cubicBezTo>
                <a:cubicBezTo>
                  <a:pt x="310" y="71"/>
                  <a:pt x="313" y="84"/>
                  <a:pt x="308" y="93"/>
                </a:cubicBezTo>
                <a:cubicBezTo>
                  <a:pt x="140" y="366"/>
                  <a:pt x="140" y="366"/>
                  <a:pt x="140" y="366"/>
                </a:cubicBezTo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55" name="Freeform 21"/>
          <p:cNvSpPr>
            <a:spLocks noEditPoints="1"/>
          </p:cNvSpPr>
          <p:nvPr/>
        </p:nvSpPr>
        <p:spPr bwMode="auto">
          <a:xfrm>
            <a:off x="1338263" y="5901128"/>
            <a:ext cx="331788" cy="238125"/>
          </a:xfrm>
          <a:custGeom>
            <a:avLst/>
            <a:gdLst>
              <a:gd name="T0" fmla="*/ 209 w 209"/>
              <a:gd name="T1" fmla="*/ 125 h 150"/>
              <a:gd name="T2" fmla="*/ 195 w 209"/>
              <a:gd name="T3" fmla="*/ 150 h 150"/>
              <a:gd name="T4" fmla="*/ 195 w 209"/>
              <a:gd name="T5" fmla="*/ 150 h 150"/>
              <a:gd name="T6" fmla="*/ 209 w 209"/>
              <a:gd name="T7" fmla="*/ 125 h 150"/>
              <a:gd name="T8" fmla="*/ 209 w 209"/>
              <a:gd name="T9" fmla="*/ 125 h 150"/>
              <a:gd name="T10" fmla="*/ 23 w 209"/>
              <a:gd name="T11" fmla="*/ 0 h 150"/>
              <a:gd name="T12" fmla="*/ 0 w 209"/>
              <a:gd name="T13" fmla="*/ 45 h 150"/>
              <a:gd name="T14" fmla="*/ 0 w 209"/>
              <a:gd name="T15" fmla="*/ 45 h 150"/>
              <a:gd name="T16" fmla="*/ 23 w 209"/>
              <a:gd name="T17" fmla="*/ 0 h 150"/>
              <a:gd name="T18" fmla="*/ 23 w 209"/>
              <a:gd name="T19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09" h="150">
                <a:moveTo>
                  <a:pt x="209" y="125"/>
                </a:moveTo>
                <a:lnTo>
                  <a:pt x="195" y="150"/>
                </a:lnTo>
                <a:lnTo>
                  <a:pt x="195" y="150"/>
                </a:lnTo>
                <a:lnTo>
                  <a:pt x="209" y="125"/>
                </a:lnTo>
                <a:lnTo>
                  <a:pt x="209" y="125"/>
                </a:lnTo>
                <a:close/>
                <a:moveTo>
                  <a:pt x="23" y="0"/>
                </a:moveTo>
                <a:lnTo>
                  <a:pt x="0" y="45"/>
                </a:lnTo>
                <a:lnTo>
                  <a:pt x="0" y="45"/>
                </a:lnTo>
                <a:lnTo>
                  <a:pt x="23" y="0"/>
                </a:lnTo>
                <a:lnTo>
                  <a:pt x="23" y="0"/>
                </a:lnTo>
                <a:close/>
              </a:path>
            </a:pathLst>
          </a:custGeom>
          <a:solidFill>
            <a:srgbClr val="AEAD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56" name="Freeform 22"/>
          <p:cNvSpPr>
            <a:spLocks noEditPoints="1"/>
          </p:cNvSpPr>
          <p:nvPr/>
        </p:nvSpPr>
        <p:spPr bwMode="auto">
          <a:xfrm>
            <a:off x="1338263" y="5901128"/>
            <a:ext cx="331788" cy="238125"/>
          </a:xfrm>
          <a:custGeom>
            <a:avLst/>
            <a:gdLst>
              <a:gd name="T0" fmla="*/ 209 w 209"/>
              <a:gd name="T1" fmla="*/ 125 h 150"/>
              <a:gd name="T2" fmla="*/ 195 w 209"/>
              <a:gd name="T3" fmla="*/ 150 h 150"/>
              <a:gd name="T4" fmla="*/ 195 w 209"/>
              <a:gd name="T5" fmla="*/ 150 h 150"/>
              <a:gd name="T6" fmla="*/ 209 w 209"/>
              <a:gd name="T7" fmla="*/ 125 h 150"/>
              <a:gd name="T8" fmla="*/ 209 w 209"/>
              <a:gd name="T9" fmla="*/ 125 h 150"/>
              <a:gd name="T10" fmla="*/ 23 w 209"/>
              <a:gd name="T11" fmla="*/ 0 h 150"/>
              <a:gd name="T12" fmla="*/ 0 w 209"/>
              <a:gd name="T13" fmla="*/ 45 h 150"/>
              <a:gd name="T14" fmla="*/ 0 w 209"/>
              <a:gd name="T15" fmla="*/ 45 h 150"/>
              <a:gd name="T16" fmla="*/ 23 w 209"/>
              <a:gd name="T17" fmla="*/ 0 h 150"/>
              <a:gd name="T18" fmla="*/ 23 w 209"/>
              <a:gd name="T19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09" h="150">
                <a:moveTo>
                  <a:pt x="209" y="125"/>
                </a:moveTo>
                <a:lnTo>
                  <a:pt x="195" y="150"/>
                </a:lnTo>
                <a:lnTo>
                  <a:pt x="195" y="150"/>
                </a:lnTo>
                <a:lnTo>
                  <a:pt x="209" y="125"/>
                </a:lnTo>
                <a:lnTo>
                  <a:pt x="209" y="125"/>
                </a:lnTo>
                <a:moveTo>
                  <a:pt x="23" y="0"/>
                </a:moveTo>
                <a:lnTo>
                  <a:pt x="0" y="45"/>
                </a:lnTo>
                <a:lnTo>
                  <a:pt x="0" y="45"/>
                </a:lnTo>
                <a:lnTo>
                  <a:pt x="23" y="0"/>
                </a:lnTo>
                <a:lnTo>
                  <a:pt x="23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57" name="Freeform 23"/>
          <p:cNvSpPr/>
          <p:nvPr/>
        </p:nvSpPr>
        <p:spPr bwMode="auto">
          <a:xfrm>
            <a:off x="1338263" y="5901128"/>
            <a:ext cx="331788" cy="238125"/>
          </a:xfrm>
          <a:custGeom>
            <a:avLst/>
            <a:gdLst>
              <a:gd name="T0" fmla="*/ 15 w 136"/>
              <a:gd name="T1" fmla="*/ 0 h 97"/>
              <a:gd name="T2" fmla="*/ 0 w 136"/>
              <a:gd name="T3" fmla="*/ 29 h 97"/>
              <a:gd name="T4" fmla="*/ 59 w 136"/>
              <a:gd name="T5" fmla="*/ 64 h 97"/>
              <a:gd name="T6" fmla="*/ 127 w 136"/>
              <a:gd name="T7" fmla="*/ 97 h 97"/>
              <a:gd name="T8" fmla="*/ 136 w 136"/>
              <a:gd name="T9" fmla="*/ 81 h 97"/>
              <a:gd name="T10" fmla="*/ 15 w 136"/>
              <a:gd name="T11" fmla="*/ 0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6" h="97">
                <a:moveTo>
                  <a:pt x="15" y="0"/>
                </a:moveTo>
                <a:cubicBezTo>
                  <a:pt x="0" y="29"/>
                  <a:pt x="0" y="29"/>
                  <a:pt x="0" y="29"/>
                </a:cubicBezTo>
                <a:cubicBezTo>
                  <a:pt x="20" y="40"/>
                  <a:pt x="40" y="52"/>
                  <a:pt x="59" y="64"/>
                </a:cubicBezTo>
                <a:cubicBezTo>
                  <a:pt x="82" y="74"/>
                  <a:pt x="105" y="85"/>
                  <a:pt x="127" y="97"/>
                </a:cubicBezTo>
                <a:cubicBezTo>
                  <a:pt x="136" y="81"/>
                  <a:pt x="136" y="81"/>
                  <a:pt x="136" y="81"/>
                </a:cubicBezTo>
                <a:cubicBezTo>
                  <a:pt x="94" y="57"/>
                  <a:pt x="53" y="30"/>
                  <a:pt x="15" y="0"/>
                </a:cubicBezTo>
              </a:path>
            </a:pathLst>
          </a:custGeom>
          <a:solidFill>
            <a:srgbClr val="3F3E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58" name="Freeform 24"/>
          <p:cNvSpPr/>
          <p:nvPr/>
        </p:nvSpPr>
        <p:spPr bwMode="auto">
          <a:xfrm>
            <a:off x="3646488" y="5691579"/>
            <a:ext cx="765175" cy="833437"/>
          </a:xfrm>
          <a:custGeom>
            <a:avLst/>
            <a:gdLst>
              <a:gd name="T0" fmla="*/ 173 w 313"/>
              <a:gd name="T1" fmla="*/ 366 h 385"/>
              <a:gd name="T2" fmla="*/ 201 w 313"/>
              <a:gd name="T3" fmla="*/ 381 h 385"/>
              <a:gd name="T4" fmla="*/ 300 w 313"/>
              <a:gd name="T5" fmla="*/ 378 h 385"/>
              <a:gd name="T6" fmla="*/ 307 w 313"/>
              <a:gd name="T7" fmla="*/ 350 h 385"/>
              <a:gd name="T8" fmla="*/ 139 w 313"/>
              <a:gd name="T9" fmla="*/ 13 h 385"/>
              <a:gd name="T10" fmla="*/ 112 w 313"/>
              <a:gd name="T11" fmla="*/ 6 h 385"/>
              <a:gd name="T12" fmla="*/ 12 w 313"/>
              <a:gd name="T13" fmla="*/ 66 h 385"/>
              <a:gd name="T14" fmla="*/ 5 w 313"/>
              <a:gd name="T15" fmla="*/ 93 h 385"/>
              <a:gd name="T16" fmla="*/ 173 w 313"/>
              <a:gd name="T17" fmla="*/ 366 h 3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13" h="385">
                <a:moveTo>
                  <a:pt x="173" y="366"/>
                </a:moveTo>
                <a:cubicBezTo>
                  <a:pt x="179" y="376"/>
                  <a:pt x="184" y="381"/>
                  <a:pt x="201" y="381"/>
                </a:cubicBezTo>
                <a:cubicBezTo>
                  <a:pt x="201" y="381"/>
                  <a:pt x="277" y="385"/>
                  <a:pt x="300" y="378"/>
                </a:cubicBezTo>
                <a:cubicBezTo>
                  <a:pt x="311" y="375"/>
                  <a:pt x="313" y="360"/>
                  <a:pt x="307" y="350"/>
                </a:cubicBezTo>
                <a:cubicBezTo>
                  <a:pt x="139" y="13"/>
                  <a:pt x="139" y="13"/>
                  <a:pt x="139" y="13"/>
                </a:cubicBezTo>
                <a:cubicBezTo>
                  <a:pt x="134" y="4"/>
                  <a:pt x="121" y="0"/>
                  <a:pt x="112" y="6"/>
                </a:cubicBezTo>
                <a:cubicBezTo>
                  <a:pt x="12" y="66"/>
                  <a:pt x="12" y="66"/>
                  <a:pt x="12" y="66"/>
                </a:cubicBezTo>
                <a:cubicBezTo>
                  <a:pt x="3" y="71"/>
                  <a:pt x="0" y="84"/>
                  <a:pt x="5" y="93"/>
                </a:cubicBezTo>
                <a:cubicBezTo>
                  <a:pt x="173" y="366"/>
                  <a:pt x="173" y="366"/>
                  <a:pt x="173" y="366"/>
                </a:cubicBezTo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59" name="Freeform 25"/>
          <p:cNvSpPr/>
          <p:nvPr/>
        </p:nvSpPr>
        <p:spPr bwMode="auto">
          <a:xfrm>
            <a:off x="4094163" y="5899541"/>
            <a:ext cx="36513" cy="73025"/>
          </a:xfrm>
          <a:custGeom>
            <a:avLst/>
            <a:gdLst>
              <a:gd name="T0" fmla="*/ 0 w 23"/>
              <a:gd name="T1" fmla="*/ 0 h 46"/>
              <a:gd name="T2" fmla="*/ 0 w 23"/>
              <a:gd name="T3" fmla="*/ 0 h 46"/>
              <a:gd name="T4" fmla="*/ 23 w 23"/>
              <a:gd name="T5" fmla="*/ 46 h 46"/>
              <a:gd name="T6" fmla="*/ 23 w 23"/>
              <a:gd name="T7" fmla="*/ 46 h 46"/>
              <a:gd name="T8" fmla="*/ 0 w 23"/>
              <a:gd name="T9" fmla="*/ 0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46">
                <a:moveTo>
                  <a:pt x="0" y="0"/>
                </a:moveTo>
                <a:lnTo>
                  <a:pt x="0" y="0"/>
                </a:lnTo>
                <a:lnTo>
                  <a:pt x="23" y="46"/>
                </a:lnTo>
                <a:lnTo>
                  <a:pt x="23" y="46"/>
                </a:lnTo>
                <a:lnTo>
                  <a:pt x="0" y="0"/>
                </a:lnTo>
                <a:close/>
              </a:path>
            </a:pathLst>
          </a:custGeom>
          <a:solidFill>
            <a:srgbClr val="AEAD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60" name="Freeform 26"/>
          <p:cNvSpPr/>
          <p:nvPr/>
        </p:nvSpPr>
        <p:spPr bwMode="auto">
          <a:xfrm>
            <a:off x="4094163" y="5899541"/>
            <a:ext cx="36513" cy="73025"/>
          </a:xfrm>
          <a:custGeom>
            <a:avLst/>
            <a:gdLst>
              <a:gd name="T0" fmla="*/ 0 w 23"/>
              <a:gd name="T1" fmla="*/ 0 h 46"/>
              <a:gd name="T2" fmla="*/ 0 w 23"/>
              <a:gd name="T3" fmla="*/ 0 h 46"/>
              <a:gd name="T4" fmla="*/ 23 w 23"/>
              <a:gd name="T5" fmla="*/ 46 h 46"/>
              <a:gd name="T6" fmla="*/ 23 w 23"/>
              <a:gd name="T7" fmla="*/ 46 h 46"/>
              <a:gd name="T8" fmla="*/ 0 w 23"/>
              <a:gd name="T9" fmla="*/ 0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46">
                <a:moveTo>
                  <a:pt x="0" y="0"/>
                </a:moveTo>
                <a:lnTo>
                  <a:pt x="0" y="0"/>
                </a:lnTo>
                <a:lnTo>
                  <a:pt x="23" y="46"/>
                </a:lnTo>
                <a:lnTo>
                  <a:pt x="23" y="46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61" name="Freeform 27"/>
          <p:cNvSpPr/>
          <p:nvPr/>
        </p:nvSpPr>
        <p:spPr bwMode="auto">
          <a:xfrm>
            <a:off x="3795713" y="5899541"/>
            <a:ext cx="334963" cy="239713"/>
          </a:xfrm>
          <a:custGeom>
            <a:avLst/>
            <a:gdLst>
              <a:gd name="T0" fmla="*/ 122 w 137"/>
              <a:gd name="T1" fmla="*/ 0 h 98"/>
              <a:gd name="T2" fmla="*/ 0 w 137"/>
              <a:gd name="T3" fmla="*/ 81 h 98"/>
              <a:gd name="T4" fmla="*/ 10 w 137"/>
              <a:gd name="T5" fmla="*/ 98 h 98"/>
              <a:gd name="T6" fmla="*/ 78 w 137"/>
              <a:gd name="T7" fmla="*/ 65 h 98"/>
              <a:gd name="T8" fmla="*/ 137 w 137"/>
              <a:gd name="T9" fmla="*/ 30 h 98"/>
              <a:gd name="T10" fmla="*/ 122 w 137"/>
              <a:gd name="T11" fmla="*/ 0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7" h="98">
                <a:moveTo>
                  <a:pt x="122" y="0"/>
                </a:moveTo>
                <a:cubicBezTo>
                  <a:pt x="83" y="30"/>
                  <a:pt x="43" y="58"/>
                  <a:pt x="0" y="81"/>
                </a:cubicBezTo>
                <a:cubicBezTo>
                  <a:pt x="10" y="98"/>
                  <a:pt x="10" y="98"/>
                  <a:pt x="10" y="98"/>
                </a:cubicBezTo>
                <a:cubicBezTo>
                  <a:pt x="32" y="86"/>
                  <a:pt x="55" y="75"/>
                  <a:pt x="78" y="65"/>
                </a:cubicBezTo>
                <a:cubicBezTo>
                  <a:pt x="97" y="53"/>
                  <a:pt x="117" y="41"/>
                  <a:pt x="137" y="30"/>
                </a:cubicBezTo>
                <a:cubicBezTo>
                  <a:pt x="122" y="0"/>
                  <a:pt x="122" y="0"/>
                  <a:pt x="122" y="0"/>
                </a:cubicBezTo>
              </a:path>
            </a:pathLst>
          </a:custGeom>
          <a:solidFill>
            <a:srgbClr val="3F3E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grpSp>
        <p:nvGrpSpPr>
          <p:cNvPr id="4" name="Group 3"/>
          <p:cNvGrpSpPr/>
          <p:nvPr/>
        </p:nvGrpSpPr>
        <p:grpSpPr>
          <a:xfrm rot="1786145">
            <a:off x="817563" y="2264166"/>
            <a:ext cx="3829050" cy="3830638"/>
            <a:chOff x="817563" y="2264166"/>
            <a:chExt cx="3829050" cy="3830638"/>
          </a:xfrm>
        </p:grpSpPr>
        <p:sp>
          <p:nvSpPr>
            <p:cNvPr id="162" name="Oval 28"/>
            <p:cNvSpPr>
              <a:spLocks noChangeArrowheads="1"/>
            </p:cNvSpPr>
            <p:nvPr/>
          </p:nvSpPr>
          <p:spPr bwMode="auto">
            <a:xfrm>
              <a:off x="817563" y="2264166"/>
              <a:ext cx="3829050" cy="3830638"/>
            </a:xfrm>
            <a:prstGeom prst="ellipse">
              <a:avLst/>
            </a:prstGeom>
            <a:solidFill>
              <a:srgbClr val="FDFC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 dirty="0"/>
            </a:p>
          </p:txBody>
        </p:sp>
        <p:sp>
          <p:nvSpPr>
            <p:cNvPr id="239" name="hour hand"/>
            <p:cNvSpPr/>
            <p:nvPr/>
          </p:nvSpPr>
          <p:spPr bwMode="auto">
            <a:xfrm>
              <a:off x="2159000" y="3253178"/>
              <a:ext cx="601663" cy="950913"/>
            </a:xfrm>
            <a:custGeom>
              <a:avLst/>
              <a:gdLst>
                <a:gd name="T0" fmla="*/ 0 w 379"/>
                <a:gd name="T1" fmla="*/ 23 h 599"/>
                <a:gd name="T2" fmla="*/ 39 w 379"/>
                <a:gd name="T3" fmla="*/ 0 h 599"/>
                <a:gd name="T4" fmla="*/ 379 w 379"/>
                <a:gd name="T5" fmla="*/ 576 h 599"/>
                <a:gd name="T6" fmla="*/ 341 w 379"/>
                <a:gd name="T7" fmla="*/ 599 h 599"/>
                <a:gd name="T8" fmla="*/ 0 w 379"/>
                <a:gd name="T9" fmla="*/ 23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9" h="599">
                  <a:moveTo>
                    <a:pt x="0" y="23"/>
                  </a:moveTo>
                  <a:lnTo>
                    <a:pt x="39" y="0"/>
                  </a:lnTo>
                  <a:lnTo>
                    <a:pt x="379" y="576"/>
                  </a:lnTo>
                  <a:lnTo>
                    <a:pt x="341" y="599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 dirty="0"/>
            </a:p>
          </p:txBody>
        </p:sp>
      </p:grpSp>
      <p:sp>
        <p:nvSpPr>
          <p:cNvPr id="163" name="Freeform 29"/>
          <p:cNvSpPr>
            <a:spLocks noEditPoints="1"/>
          </p:cNvSpPr>
          <p:nvPr/>
        </p:nvSpPr>
        <p:spPr bwMode="auto">
          <a:xfrm>
            <a:off x="538163" y="1986353"/>
            <a:ext cx="4387850" cy="4384675"/>
          </a:xfrm>
          <a:custGeom>
            <a:avLst/>
            <a:gdLst>
              <a:gd name="T0" fmla="*/ 897 w 1794"/>
              <a:gd name="T1" fmla="*/ 1793 h 1793"/>
              <a:gd name="T2" fmla="*/ 263 w 1794"/>
              <a:gd name="T3" fmla="*/ 1531 h 1793"/>
              <a:gd name="T4" fmla="*/ 0 w 1794"/>
              <a:gd name="T5" fmla="*/ 897 h 1793"/>
              <a:gd name="T6" fmla="*/ 263 w 1794"/>
              <a:gd name="T7" fmla="*/ 262 h 1793"/>
              <a:gd name="T8" fmla="*/ 897 w 1794"/>
              <a:gd name="T9" fmla="*/ 0 h 1793"/>
              <a:gd name="T10" fmla="*/ 1531 w 1794"/>
              <a:gd name="T11" fmla="*/ 262 h 1793"/>
              <a:gd name="T12" fmla="*/ 1794 w 1794"/>
              <a:gd name="T13" fmla="*/ 897 h 1793"/>
              <a:gd name="T14" fmla="*/ 1531 w 1794"/>
              <a:gd name="T15" fmla="*/ 1531 h 1793"/>
              <a:gd name="T16" fmla="*/ 897 w 1794"/>
              <a:gd name="T17" fmla="*/ 1793 h 1793"/>
              <a:gd name="T18" fmla="*/ 897 w 1794"/>
              <a:gd name="T19" fmla="*/ 79 h 1793"/>
              <a:gd name="T20" fmla="*/ 79 w 1794"/>
              <a:gd name="T21" fmla="*/ 897 h 1793"/>
              <a:gd name="T22" fmla="*/ 897 w 1794"/>
              <a:gd name="T23" fmla="*/ 1714 h 1793"/>
              <a:gd name="T24" fmla="*/ 1715 w 1794"/>
              <a:gd name="T25" fmla="*/ 897 h 1793"/>
              <a:gd name="T26" fmla="*/ 897 w 1794"/>
              <a:gd name="T27" fmla="*/ 79 h 17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794" h="1793">
                <a:moveTo>
                  <a:pt x="897" y="1793"/>
                </a:moveTo>
                <a:cubicBezTo>
                  <a:pt x="658" y="1793"/>
                  <a:pt x="432" y="1700"/>
                  <a:pt x="263" y="1531"/>
                </a:cubicBezTo>
                <a:cubicBezTo>
                  <a:pt x="94" y="1361"/>
                  <a:pt x="0" y="1136"/>
                  <a:pt x="0" y="897"/>
                </a:cubicBezTo>
                <a:cubicBezTo>
                  <a:pt x="0" y="657"/>
                  <a:pt x="94" y="432"/>
                  <a:pt x="263" y="262"/>
                </a:cubicBezTo>
                <a:cubicBezTo>
                  <a:pt x="432" y="93"/>
                  <a:pt x="658" y="0"/>
                  <a:pt x="897" y="0"/>
                </a:cubicBezTo>
                <a:cubicBezTo>
                  <a:pt x="1137" y="0"/>
                  <a:pt x="1362" y="93"/>
                  <a:pt x="1531" y="262"/>
                </a:cubicBezTo>
                <a:cubicBezTo>
                  <a:pt x="1701" y="432"/>
                  <a:pt x="1794" y="657"/>
                  <a:pt x="1794" y="897"/>
                </a:cubicBezTo>
                <a:cubicBezTo>
                  <a:pt x="1794" y="1136"/>
                  <a:pt x="1701" y="1361"/>
                  <a:pt x="1531" y="1531"/>
                </a:cubicBezTo>
                <a:cubicBezTo>
                  <a:pt x="1362" y="1700"/>
                  <a:pt x="1137" y="1793"/>
                  <a:pt x="897" y="1793"/>
                </a:cubicBezTo>
                <a:moveTo>
                  <a:pt x="897" y="79"/>
                </a:moveTo>
                <a:cubicBezTo>
                  <a:pt x="446" y="79"/>
                  <a:pt x="79" y="446"/>
                  <a:pt x="79" y="897"/>
                </a:cubicBezTo>
                <a:cubicBezTo>
                  <a:pt x="79" y="1348"/>
                  <a:pt x="446" y="1714"/>
                  <a:pt x="897" y="1714"/>
                </a:cubicBezTo>
                <a:cubicBezTo>
                  <a:pt x="1348" y="1714"/>
                  <a:pt x="1715" y="1348"/>
                  <a:pt x="1715" y="897"/>
                </a:cubicBezTo>
                <a:cubicBezTo>
                  <a:pt x="1715" y="446"/>
                  <a:pt x="1348" y="79"/>
                  <a:pt x="897" y="79"/>
                </a:cubicBezTo>
              </a:path>
            </a:pathLst>
          </a:custGeom>
          <a:solidFill>
            <a:srgbClr val="FDCBEA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64" name="Freeform 30"/>
          <p:cNvSpPr>
            <a:spLocks noEditPoints="1"/>
          </p:cNvSpPr>
          <p:nvPr/>
        </p:nvSpPr>
        <p:spPr bwMode="auto">
          <a:xfrm>
            <a:off x="711200" y="2157803"/>
            <a:ext cx="4043363" cy="4041775"/>
          </a:xfrm>
          <a:custGeom>
            <a:avLst/>
            <a:gdLst>
              <a:gd name="T0" fmla="*/ 826 w 1653"/>
              <a:gd name="T1" fmla="*/ 1653 h 1653"/>
              <a:gd name="T2" fmla="*/ 0 w 1653"/>
              <a:gd name="T3" fmla="*/ 827 h 1653"/>
              <a:gd name="T4" fmla="*/ 826 w 1653"/>
              <a:gd name="T5" fmla="*/ 0 h 1653"/>
              <a:gd name="T6" fmla="*/ 1653 w 1653"/>
              <a:gd name="T7" fmla="*/ 827 h 1653"/>
              <a:gd name="T8" fmla="*/ 826 w 1653"/>
              <a:gd name="T9" fmla="*/ 1653 h 1653"/>
              <a:gd name="T10" fmla="*/ 826 w 1653"/>
              <a:gd name="T11" fmla="*/ 49 h 1653"/>
              <a:gd name="T12" fmla="*/ 48 w 1653"/>
              <a:gd name="T13" fmla="*/ 827 h 1653"/>
              <a:gd name="T14" fmla="*/ 826 w 1653"/>
              <a:gd name="T15" fmla="*/ 1605 h 1653"/>
              <a:gd name="T16" fmla="*/ 1604 w 1653"/>
              <a:gd name="T17" fmla="*/ 827 h 1653"/>
              <a:gd name="T18" fmla="*/ 826 w 1653"/>
              <a:gd name="T19" fmla="*/ 49 h 1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653" h="1653">
                <a:moveTo>
                  <a:pt x="826" y="1653"/>
                </a:moveTo>
                <a:cubicBezTo>
                  <a:pt x="371" y="1653"/>
                  <a:pt x="0" y="1282"/>
                  <a:pt x="0" y="827"/>
                </a:cubicBezTo>
                <a:cubicBezTo>
                  <a:pt x="0" y="371"/>
                  <a:pt x="371" y="0"/>
                  <a:pt x="826" y="0"/>
                </a:cubicBezTo>
                <a:cubicBezTo>
                  <a:pt x="1282" y="0"/>
                  <a:pt x="1653" y="371"/>
                  <a:pt x="1653" y="827"/>
                </a:cubicBezTo>
                <a:cubicBezTo>
                  <a:pt x="1653" y="1282"/>
                  <a:pt x="1282" y="1653"/>
                  <a:pt x="826" y="1653"/>
                </a:cubicBezTo>
                <a:moveTo>
                  <a:pt x="826" y="49"/>
                </a:moveTo>
                <a:cubicBezTo>
                  <a:pt x="397" y="49"/>
                  <a:pt x="48" y="398"/>
                  <a:pt x="48" y="827"/>
                </a:cubicBezTo>
                <a:cubicBezTo>
                  <a:pt x="48" y="1256"/>
                  <a:pt x="397" y="1605"/>
                  <a:pt x="826" y="1605"/>
                </a:cubicBezTo>
                <a:cubicBezTo>
                  <a:pt x="1255" y="1605"/>
                  <a:pt x="1604" y="1256"/>
                  <a:pt x="1604" y="827"/>
                </a:cubicBezTo>
                <a:cubicBezTo>
                  <a:pt x="1604" y="398"/>
                  <a:pt x="1255" y="49"/>
                  <a:pt x="826" y="49"/>
                </a:cubicBezTo>
              </a:path>
            </a:pathLst>
          </a:custGeom>
          <a:solidFill>
            <a:srgbClr val="DFDED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65" name="Freeform 31"/>
          <p:cNvSpPr>
            <a:spLocks noEditPoints="1"/>
          </p:cNvSpPr>
          <p:nvPr/>
        </p:nvSpPr>
        <p:spPr bwMode="auto">
          <a:xfrm>
            <a:off x="620713" y="2067316"/>
            <a:ext cx="4221163" cy="4222750"/>
          </a:xfrm>
          <a:custGeom>
            <a:avLst/>
            <a:gdLst>
              <a:gd name="T0" fmla="*/ 863 w 1726"/>
              <a:gd name="T1" fmla="*/ 1690 h 1727"/>
              <a:gd name="T2" fmla="*/ 37 w 1726"/>
              <a:gd name="T3" fmla="*/ 864 h 1727"/>
              <a:gd name="T4" fmla="*/ 863 w 1726"/>
              <a:gd name="T5" fmla="*/ 37 h 1727"/>
              <a:gd name="T6" fmla="*/ 1690 w 1726"/>
              <a:gd name="T7" fmla="*/ 864 h 1727"/>
              <a:gd name="T8" fmla="*/ 1690 w 1726"/>
              <a:gd name="T9" fmla="*/ 864 h 1727"/>
              <a:gd name="T10" fmla="*/ 1690 w 1726"/>
              <a:gd name="T11" fmla="*/ 864 h 1727"/>
              <a:gd name="T12" fmla="*/ 863 w 1726"/>
              <a:gd name="T13" fmla="*/ 1690 h 1727"/>
              <a:gd name="T14" fmla="*/ 863 w 1726"/>
              <a:gd name="T15" fmla="*/ 1690 h 1727"/>
              <a:gd name="T16" fmla="*/ 863 w 1726"/>
              <a:gd name="T17" fmla="*/ 0 h 1727"/>
              <a:gd name="T18" fmla="*/ 0 w 1726"/>
              <a:gd name="T19" fmla="*/ 864 h 1727"/>
              <a:gd name="T20" fmla="*/ 863 w 1726"/>
              <a:gd name="T21" fmla="*/ 1727 h 1727"/>
              <a:gd name="T22" fmla="*/ 1726 w 1726"/>
              <a:gd name="T23" fmla="*/ 864 h 1727"/>
              <a:gd name="T24" fmla="*/ 863 w 1726"/>
              <a:gd name="T25" fmla="*/ 0 h 1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726" h="1727">
                <a:moveTo>
                  <a:pt x="863" y="1690"/>
                </a:moveTo>
                <a:cubicBezTo>
                  <a:pt x="408" y="1690"/>
                  <a:pt x="37" y="1319"/>
                  <a:pt x="37" y="864"/>
                </a:cubicBezTo>
                <a:cubicBezTo>
                  <a:pt x="37" y="408"/>
                  <a:pt x="408" y="37"/>
                  <a:pt x="863" y="37"/>
                </a:cubicBezTo>
                <a:cubicBezTo>
                  <a:pt x="1319" y="37"/>
                  <a:pt x="1690" y="408"/>
                  <a:pt x="1690" y="864"/>
                </a:cubicBezTo>
                <a:cubicBezTo>
                  <a:pt x="1690" y="864"/>
                  <a:pt x="1690" y="864"/>
                  <a:pt x="1690" y="864"/>
                </a:cubicBezTo>
                <a:cubicBezTo>
                  <a:pt x="1690" y="864"/>
                  <a:pt x="1690" y="864"/>
                  <a:pt x="1690" y="864"/>
                </a:cubicBezTo>
                <a:cubicBezTo>
                  <a:pt x="1690" y="1319"/>
                  <a:pt x="1319" y="1690"/>
                  <a:pt x="863" y="1690"/>
                </a:cubicBezTo>
                <a:cubicBezTo>
                  <a:pt x="863" y="1690"/>
                  <a:pt x="863" y="1690"/>
                  <a:pt x="863" y="1690"/>
                </a:cubicBezTo>
                <a:moveTo>
                  <a:pt x="863" y="0"/>
                </a:moveTo>
                <a:cubicBezTo>
                  <a:pt x="387" y="0"/>
                  <a:pt x="0" y="388"/>
                  <a:pt x="0" y="864"/>
                </a:cubicBezTo>
                <a:cubicBezTo>
                  <a:pt x="0" y="1340"/>
                  <a:pt x="387" y="1727"/>
                  <a:pt x="863" y="1727"/>
                </a:cubicBezTo>
                <a:cubicBezTo>
                  <a:pt x="1339" y="1727"/>
                  <a:pt x="1726" y="1340"/>
                  <a:pt x="1726" y="864"/>
                </a:cubicBezTo>
                <a:cubicBezTo>
                  <a:pt x="1726" y="388"/>
                  <a:pt x="1339" y="0"/>
                  <a:pt x="863" y="0"/>
                </a:cubicBezTo>
              </a:path>
            </a:pathLst>
          </a:custGeom>
          <a:solidFill>
            <a:srgbClr val="CD4A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grpSp>
        <p:nvGrpSpPr>
          <p:cNvPr id="2" name="Group 1"/>
          <p:cNvGrpSpPr/>
          <p:nvPr/>
        </p:nvGrpSpPr>
        <p:grpSpPr>
          <a:xfrm>
            <a:off x="2455863" y="2411803"/>
            <a:ext cx="566738" cy="566738"/>
            <a:chOff x="2455863" y="2411803"/>
            <a:chExt cx="566738" cy="566738"/>
          </a:xfrm>
          <a:solidFill>
            <a:srgbClr val="FDCBEA"/>
          </a:solidFill>
        </p:grpSpPr>
        <p:sp>
          <p:nvSpPr>
            <p:cNvPr id="166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67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68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69" name="Freeform 35"/>
            <p:cNvSpPr/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70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71" name="Rectangle 37"/>
            <p:cNvSpPr>
              <a:spLocks noChangeArrowheads="1"/>
            </p:cNvSpPr>
            <p:nvPr/>
          </p:nvSpPr>
          <p:spPr bwMode="auto">
            <a:xfrm>
              <a:off x="2540635" y="2499116"/>
              <a:ext cx="460062" cy="32316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2100" b="1" dirty="0">
                  <a:latin typeface="Raleway" pitchFamily="34" charset="0"/>
                </a:rPr>
                <a:t>1</a:t>
              </a:r>
              <a:r>
                <a:rPr lang="ru-RU" altLang="en-US" sz="2100" b="1" dirty="0">
                  <a:latin typeface="Raleway" pitchFamily="34" charset="0"/>
                </a:rPr>
                <a:t>8</a:t>
              </a:r>
              <a:r>
                <a:rPr lang="en-US" altLang="en-US" sz="2100" b="1" dirty="0">
                  <a:latin typeface="Raleway" pitchFamily="34" charset="0"/>
                </a:rPr>
                <a:t>0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722688" y="3113478"/>
            <a:ext cx="585788" cy="587375"/>
            <a:chOff x="3722688" y="3113478"/>
            <a:chExt cx="585788" cy="587375"/>
          </a:xfrm>
          <a:solidFill>
            <a:srgbClr val="FDCBEA"/>
          </a:solidFill>
        </p:grpSpPr>
        <p:sp>
          <p:nvSpPr>
            <p:cNvPr id="178" name="Freeform 44"/>
            <p:cNvSpPr/>
            <p:nvPr/>
          </p:nvSpPr>
          <p:spPr bwMode="auto">
            <a:xfrm>
              <a:off x="3722688" y="3113478"/>
              <a:ext cx="585788" cy="587375"/>
            </a:xfrm>
            <a:custGeom>
              <a:avLst/>
              <a:gdLst>
                <a:gd name="T0" fmla="*/ 127 w 240"/>
                <a:gd name="T1" fmla="*/ 236 h 240"/>
                <a:gd name="T2" fmla="*/ 236 w 240"/>
                <a:gd name="T3" fmla="*/ 113 h 240"/>
                <a:gd name="T4" fmla="*/ 113 w 240"/>
                <a:gd name="T5" fmla="*/ 4 h 240"/>
                <a:gd name="T6" fmla="*/ 4 w 240"/>
                <a:gd name="T7" fmla="*/ 127 h 240"/>
                <a:gd name="T8" fmla="*/ 127 w 240"/>
                <a:gd name="T9" fmla="*/ 236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0" h="240">
                  <a:moveTo>
                    <a:pt x="127" y="236"/>
                  </a:moveTo>
                  <a:cubicBezTo>
                    <a:pt x="191" y="232"/>
                    <a:pt x="240" y="177"/>
                    <a:pt x="236" y="113"/>
                  </a:cubicBezTo>
                  <a:cubicBezTo>
                    <a:pt x="232" y="49"/>
                    <a:pt x="177" y="0"/>
                    <a:pt x="113" y="4"/>
                  </a:cubicBezTo>
                  <a:cubicBezTo>
                    <a:pt x="49" y="8"/>
                    <a:pt x="0" y="63"/>
                    <a:pt x="4" y="127"/>
                  </a:cubicBezTo>
                  <a:cubicBezTo>
                    <a:pt x="8" y="191"/>
                    <a:pt x="63" y="240"/>
                    <a:pt x="127" y="23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79" name="Freeform 45"/>
            <p:cNvSpPr/>
            <p:nvPr/>
          </p:nvSpPr>
          <p:spPr bwMode="auto">
            <a:xfrm>
              <a:off x="3781425" y="3169041"/>
              <a:ext cx="471488" cy="473075"/>
            </a:xfrm>
            <a:custGeom>
              <a:avLst/>
              <a:gdLst>
                <a:gd name="T0" fmla="*/ 102 w 193"/>
                <a:gd name="T1" fmla="*/ 190 h 193"/>
                <a:gd name="T2" fmla="*/ 189 w 193"/>
                <a:gd name="T3" fmla="*/ 91 h 193"/>
                <a:gd name="T4" fmla="*/ 90 w 193"/>
                <a:gd name="T5" fmla="*/ 4 h 193"/>
                <a:gd name="T6" fmla="*/ 3 w 193"/>
                <a:gd name="T7" fmla="*/ 103 h 193"/>
                <a:gd name="T8" fmla="*/ 102 w 193"/>
                <a:gd name="T9" fmla="*/ 19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02" y="190"/>
                  </a:moveTo>
                  <a:cubicBezTo>
                    <a:pt x="153" y="187"/>
                    <a:pt x="193" y="143"/>
                    <a:pt x="189" y="91"/>
                  </a:cubicBezTo>
                  <a:cubicBezTo>
                    <a:pt x="186" y="40"/>
                    <a:pt x="142" y="0"/>
                    <a:pt x="90" y="4"/>
                  </a:cubicBezTo>
                  <a:cubicBezTo>
                    <a:pt x="39" y="7"/>
                    <a:pt x="0" y="51"/>
                    <a:pt x="3" y="103"/>
                  </a:cubicBezTo>
                  <a:cubicBezTo>
                    <a:pt x="6" y="154"/>
                    <a:pt x="50" y="193"/>
                    <a:pt x="102" y="19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80" name="Freeform 46"/>
            <p:cNvSpPr>
              <a:spLocks noEditPoints="1"/>
            </p:cNvSpPr>
            <p:nvPr/>
          </p:nvSpPr>
          <p:spPr bwMode="auto">
            <a:xfrm>
              <a:off x="3786188" y="3272228"/>
              <a:ext cx="46038" cy="188913"/>
            </a:xfrm>
            <a:custGeom>
              <a:avLst/>
              <a:gdLst>
                <a:gd name="T0" fmla="*/ 3 w 19"/>
                <a:gd name="T1" fmla="*/ 76 h 77"/>
                <a:gd name="T2" fmla="*/ 3 w 19"/>
                <a:gd name="T3" fmla="*/ 76 h 77"/>
                <a:gd name="T4" fmla="*/ 3 w 19"/>
                <a:gd name="T5" fmla="*/ 76 h 77"/>
                <a:gd name="T6" fmla="*/ 3 w 19"/>
                <a:gd name="T7" fmla="*/ 75 h 77"/>
                <a:gd name="T8" fmla="*/ 3 w 19"/>
                <a:gd name="T9" fmla="*/ 75 h 77"/>
                <a:gd name="T10" fmla="*/ 3 w 19"/>
                <a:gd name="T11" fmla="*/ 75 h 77"/>
                <a:gd name="T12" fmla="*/ 3 w 19"/>
                <a:gd name="T13" fmla="*/ 74 h 77"/>
                <a:gd name="T14" fmla="*/ 3 w 19"/>
                <a:gd name="T15" fmla="*/ 74 h 77"/>
                <a:gd name="T16" fmla="*/ 3 w 19"/>
                <a:gd name="T17" fmla="*/ 74 h 77"/>
                <a:gd name="T18" fmla="*/ 2 w 19"/>
                <a:gd name="T19" fmla="*/ 73 h 77"/>
                <a:gd name="T20" fmla="*/ 2 w 19"/>
                <a:gd name="T21" fmla="*/ 73 h 77"/>
                <a:gd name="T22" fmla="*/ 2 w 19"/>
                <a:gd name="T23" fmla="*/ 72 h 77"/>
                <a:gd name="T24" fmla="*/ 2 w 19"/>
                <a:gd name="T25" fmla="*/ 72 h 77"/>
                <a:gd name="T26" fmla="*/ 2 w 19"/>
                <a:gd name="T27" fmla="*/ 71 h 77"/>
                <a:gd name="T28" fmla="*/ 2 w 19"/>
                <a:gd name="T29" fmla="*/ 71 h 77"/>
                <a:gd name="T30" fmla="*/ 2 w 19"/>
                <a:gd name="T31" fmla="*/ 71 h 77"/>
                <a:gd name="T32" fmla="*/ 2 w 19"/>
                <a:gd name="T33" fmla="*/ 70 h 77"/>
                <a:gd name="T34" fmla="*/ 2 w 19"/>
                <a:gd name="T35" fmla="*/ 70 h 77"/>
                <a:gd name="T36" fmla="*/ 2 w 19"/>
                <a:gd name="T37" fmla="*/ 69 h 77"/>
                <a:gd name="T38" fmla="*/ 2 w 19"/>
                <a:gd name="T39" fmla="*/ 69 h 77"/>
                <a:gd name="T40" fmla="*/ 2 w 19"/>
                <a:gd name="T41" fmla="*/ 69 h 77"/>
                <a:gd name="T42" fmla="*/ 2 w 19"/>
                <a:gd name="T43" fmla="*/ 68 h 77"/>
                <a:gd name="T44" fmla="*/ 2 w 19"/>
                <a:gd name="T45" fmla="*/ 68 h 77"/>
                <a:gd name="T46" fmla="*/ 2 w 19"/>
                <a:gd name="T47" fmla="*/ 68 h 77"/>
                <a:gd name="T48" fmla="*/ 1 w 19"/>
                <a:gd name="T49" fmla="*/ 67 h 77"/>
                <a:gd name="T50" fmla="*/ 1 w 19"/>
                <a:gd name="T51" fmla="*/ 67 h 77"/>
                <a:gd name="T52" fmla="*/ 1 w 19"/>
                <a:gd name="T53" fmla="*/ 67 h 77"/>
                <a:gd name="T54" fmla="*/ 1 w 19"/>
                <a:gd name="T55" fmla="*/ 66 h 77"/>
                <a:gd name="T56" fmla="*/ 1 w 19"/>
                <a:gd name="T57" fmla="*/ 66 h 77"/>
                <a:gd name="T58" fmla="*/ 1 w 19"/>
                <a:gd name="T59" fmla="*/ 65 h 77"/>
                <a:gd name="T60" fmla="*/ 1 w 19"/>
                <a:gd name="T61" fmla="*/ 65 h 77"/>
                <a:gd name="T62" fmla="*/ 1 w 19"/>
                <a:gd name="T63" fmla="*/ 65 h 77"/>
                <a:gd name="T64" fmla="*/ 1 w 19"/>
                <a:gd name="T65" fmla="*/ 64 h 77"/>
                <a:gd name="T66" fmla="*/ 1 w 19"/>
                <a:gd name="T67" fmla="*/ 64 h 77"/>
                <a:gd name="T68" fmla="*/ 1 w 19"/>
                <a:gd name="T69" fmla="*/ 64 h 77"/>
                <a:gd name="T70" fmla="*/ 1 w 19"/>
                <a:gd name="T71" fmla="*/ 63 h 77"/>
                <a:gd name="T72" fmla="*/ 1 w 19"/>
                <a:gd name="T73" fmla="*/ 63 h 77"/>
                <a:gd name="T74" fmla="*/ 1 w 19"/>
                <a:gd name="T75" fmla="*/ 62 h 77"/>
                <a:gd name="T76" fmla="*/ 1 w 19"/>
                <a:gd name="T77" fmla="*/ 62 h 77"/>
                <a:gd name="T78" fmla="*/ 1 w 19"/>
                <a:gd name="T79" fmla="*/ 61 h 77"/>
                <a:gd name="T80" fmla="*/ 1 w 19"/>
                <a:gd name="T81" fmla="*/ 61 h 77"/>
                <a:gd name="T82" fmla="*/ 1 w 19"/>
                <a:gd name="T83" fmla="*/ 61 h 77"/>
                <a:gd name="T84" fmla="*/ 1 w 19"/>
                <a:gd name="T85" fmla="*/ 60 h 77"/>
                <a:gd name="T86" fmla="*/ 1 w 19"/>
                <a:gd name="T87" fmla="*/ 60 h 77"/>
                <a:gd name="T88" fmla="*/ 1 w 19"/>
                <a:gd name="T89" fmla="*/ 60 h 77"/>
                <a:gd name="T90" fmla="*/ 18 w 19"/>
                <a:gd name="T91" fmla="*/ 0 h 77"/>
                <a:gd name="T92" fmla="*/ 18 w 19"/>
                <a:gd name="T93" fmla="*/ 0 h 77"/>
                <a:gd name="T94" fmla="*/ 19 w 19"/>
                <a:gd name="T95" fmla="*/ 0 h 77"/>
                <a:gd name="T96" fmla="*/ 19 w 19"/>
                <a:gd name="T97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9" h="77">
                  <a:moveTo>
                    <a:pt x="3" y="77"/>
                  </a:moveTo>
                  <a:cubicBezTo>
                    <a:pt x="3" y="77"/>
                    <a:pt x="3" y="77"/>
                    <a:pt x="3" y="77"/>
                  </a:cubicBezTo>
                  <a:cubicBezTo>
                    <a:pt x="3" y="77"/>
                    <a:pt x="3" y="77"/>
                    <a:pt x="3" y="77"/>
                  </a:cubicBezTo>
                  <a:moveTo>
                    <a:pt x="3" y="76"/>
                  </a:moveTo>
                  <a:cubicBezTo>
                    <a:pt x="3" y="76"/>
                    <a:pt x="3" y="76"/>
                    <a:pt x="3" y="76"/>
                  </a:cubicBezTo>
                  <a:cubicBezTo>
                    <a:pt x="3" y="76"/>
                    <a:pt x="3" y="76"/>
                    <a:pt x="3" y="76"/>
                  </a:cubicBezTo>
                  <a:moveTo>
                    <a:pt x="3" y="76"/>
                  </a:moveTo>
                  <a:cubicBezTo>
                    <a:pt x="3" y="76"/>
                    <a:pt x="3" y="76"/>
                    <a:pt x="3" y="76"/>
                  </a:cubicBezTo>
                  <a:cubicBezTo>
                    <a:pt x="3" y="76"/>
                    <a:pt x="3" y="76"/>
                    <a:pt x="3" y="76"/>
                  </a:cubicBezTo>
                  <a:moveTo>
                    <a:pt x="3" y="76"/>
                  </a:moveTo>
                  <a:cubicBezTo>
                    <a:pt x="3" y="76"/>
                    <a:pt x="3" y="76"/>
                    <a:pt x="3" y="76"/>
                  </a:cubicBezTo>
                  <a:cubicBezTo>
                    <a:pt x="3" y="76"/>
                    <a:pt x="3" y="76"/>
                    <a:pt x="3" y="76"/>
                  </a:cubicBezTo>
                  <a:moveTo>
                    <a:pt x="3" y="76"/>
                  </a:moveTo>
                  <a:cubicBezTo>
                    <a:pt x="3" y="76"/>
                    <a:pt x="3" y="76"/>
                    <a:pt x="3" y="76"/>
                  </a:cubicBezTo>
                  <a:cubicBezTo>
                    <a:pt x="3" y="76"/>
                    <a:pt x="3" y="76"/>
                    <a:pt x="3" y="76"/>
                  </a:cubicBezTo>
                  <a:moveTo>
                    <a:pt x="3" y="75"/>
                  </a:moveTo>
                  <a:cubicBezTo>
                    <a:pt x="3" y="75"/>
                    <a:pt x="3" y="75"/>
                    <a:pt x="3" y="75"/>
                  </a:cubicBezTo>
                  <a:cubicBezTo>
                    <a:pt x="3" y="75"/>
                    <a:pt x="3" y="75"/>
                    <a:pt x="3" y="75"/>
                  </a:cubicBezTo>
                  <a:moveTo>
                    <a:pt x="3" y="75"/>
                  </a:moveTo>
                  <a:cubicBezTo>
                    <a:pt x="3" y="75"/>
                    <a:pt x="3" y="75"/>
                    <a:pt x="3" y="75"/>
                  </a:cubicBezTo>
                  <a:cubicBezTo>
                    <a:pt x="3" y="75"/>
                    <a:pt x="3" y="75"/>
                    <a:pt x="3" y="75"/>
                  </a:cubicBezTo>
                  <a:moveTo>
                    <a:pt x="3" y="75"/>
                  </a:moveTo>
                  <a:cubicBezTo>
                    <a:pt x="3" y="75"/>
                    <a:pt x="3" y="75"/>
                    <a:pt x="3" y="75"/>
                  </a:cubicBezTo>
                  <a:cubicBezTo>
                    <a:pt x="3" y="75"/>
                    <a:pt x="3" y="75"/>
                    <a:pt x="3" y="75"/>
                  </a:cubicBezTo>
                  <a:moveTo>
                    <a:pt x="3" y="74"/>
                  </a:moveTo>
                  <a:cubicBezTo>
                    <a:pt x="3" y="74"/>
                    <a:pt x="3" y="75"/>
                    <a:pt x="3" y="75"/>
                  </a:cubicBezTo>
                  <a:cubicBezTo>
                    <a:pt x="3" y="75"/>
                    <a:pt x="3" y="74"/>
                    <a:pt x="3" y="74"/>
                  </a:cubicBezTo>
                  <a:moveTo>
                    <a:pt x="3" y="74"/>
                  </a:moveTo>
                  <a:cubicBezTo>
                    <a:pt x="3" y="74"/>
                    <a:pt x="3" y="74"/>
                    <a:pt x="3" y="74"/>
                  </a:cubicBezTo>
                  <a:cubicBezTo>
                    <a:pt x="3" y="74"/>
                    <a:pt x="3" y="74"/>
                    <a:pt x="3" y="74"/>
                  </a:cubicBezTo>
                  <a:moveTo>
                    <a:pt x="3" y="74"/>
                  </a:moveTo>
                  <a:cubicBezTo>
                    <a:pt x="3" y="74"/>
                    <a:pt x="3" y="74"/>
                    <a:pt x="3" y="74"/>
                  </a:cubicBezTo>
                  <a:cubicBezTo>
                    <a:pt x="3" y="74"/>
                    <a:pt x="3" y="74"/>
                    <a:pt x="3" y="74"/>
                  </a:cubicBezTo>
                  <a:moveTo>
                    <a:pt x="3" y="74"/>
                  </a:moveTo>
                  <a:cubicBezTo>
                    <a:pt x="3" y="74"/>
                    <a:pt x="3" y="74"/>
                    <a:pt x="3" y="74"/>
                  </a:cubicBezTo>
                  <a:cubicBezTo>
                    <a:pt x="3" y="74"/>
                    <a:pt x="3" y="74"/>
                    <a:pt x="3" y="74"/>
                  </a:cubicBezTo>
                  <a:moveTo>
                    <a:pt x="2" y="73"/>
                  </a:moveTo>
                  <a:cubicBezTo>
                    <a:pt x="2" y="73"/>
                    <a:pt x="2" y="73"/>
                    <a:pt x="2" y="73"/>
                  </a:cubicBezTo>
                  <a:cubicBezTo>
                    <a:pt x="2" y="73"/>
                    <a:pt x="2" y="73"/>
                    <a:pt x="2" y="73"/>
                  </a:cubicBezTo>
                  <a:moveTo>
                    <a:pt x="2" y="73"/>
                  </a:moveTo>
                  <a:cubicBezTo>
                    <a:pt x="2" y="73"/>
                    <a:pt x="2" y="73"/>
                    <a:pt x="2" y="73"/>
                  </a:cubicBezTo>
                  <a:cubicBezTo>
                    <a:pt x="2" y="73"/>
                    <a:pt x="2" y="73"/>
                    <a:pt x="2" y="73"/>
                  </a:cubicBezTo>
                  <a:moveTo>
                    <a:pt x="2" y="72"/>
                  </a:moveTo>
                  <a:cubicBezTo>
                    <a:pt x="2" y="72"/>
                    <a:pt x="2" y="72"/>
                    <a:pt x="2" y="73"/>
                  </a:cubicBezTo>
                  <a:cubicBezTo>
                    <a:pt x="2" y="72"/>
                    <a:pt x="2" y="72"/>
                    <a:pt x="2" y="72"/>
                  </a:cubicBezTo>
                  <a:moveTo>
                    <a:pt x="2" y="72"/>
                  </a:moveTo>
                  <a:cubicBezTo>
                    <a:pt x="2" y="72"/>
                    <a:pt x="2" y="72"/>
                    <a:pt x="2" y="72"/>
                  </a:cubicBezTo>
                  <a:cubicBezTo>
                    <a:pt x="2" y="72"/>
                    <a:pt x="2" y="72"/>
                    <a:pt x="2" y="72"/>
                  </a:cubicBezTo>
                  <a:moveTo>
                    <a:pt x="2" y="72"/>
                  </a:moveTo>
                  <a:cubicBezTo>
                    <a:pt x="2" y="72"/>
                    <a:pt x="2" y="72"/>
                    <a:pt x="2" y="72"/>
                  </a:cubicBezTo>
                  <a:cubicBezTo>
                    <a:pt x="2" y="72"/>
                    <a:pt x="2" y="72"/>
                    <a:pt x="2" y="72"/>
                  </a:cubicBezTo>
                  <a:moveTo>
                    <a:pt x="2" y="72"/>
                  </a:moveTo>
                  <a:cubicBezTo>
                    <a:pt x="2" y="72"/>
                    <a:pt x="2" y="72"/>
                    <a:pt x="2" y="72"/>
                  </a:cubicBezTo>
                  <a:cubicBezTo>
                    <a:pt x="2" y="72"/>
                    <a:pt x="2" y="72"/>
                    <a:pt x="2" y="72"/>
                  </a:cubicBezTo>
                  <a:moveTo>
                    <a:pt x="2" y="71"/>
                  </a:moveTo>
                  <a:cubicBezTo>
                    <a:pt x="2" y="71"/>
                    <a:pt x="2" y="71"/>
                    <a:pt x="2" y="71"/>
                  </a:cubicBezTo>
                  <a:cubicBezTo>
                    <a:pt x="2" y="71"/>
                    <a:pt x="2" y="71"/>
                    <a:pt x="2" y="71"/>
                  </a:cubicBezTo>
                  <a:moveTo>
                    <a:pt x="2" y="71"/>
                  </a:moveTo>
                  <a:cubicBezTo>
                    <a:pt x="2" y="71"/>
                    <a:pt x="2" y="71"/>
                    <a:pt x="2" y="71"/>
                  </a:cubicBezTo>
                  <a:cubicBezTo>
                    <a:pt x="2" y="71"/>
                    <a:pt x="2" y="71"/>
                    <a:pt x="2" y="71"/>
                  </a:cubicBezTo>
                  <a:moveTo>
                    <a:pt x="2" y="71"/>
                  </a:moveTo>
                  <a:cubicBezTo>
                    <a:pt x="2" y="71"/>
                    <a:pt x="2" y="71"/>
                    <a:pt x="2" y="71"/>
                  </a:cubicBezTo>
                  <a:cubicBezTo>
                    <a:pt x="2" y="71"/>
                    <a:pt x="2" y="71"/>
                    <a:pt x="2" y="71"/>
                  </a:cubicBezTo>
                  <a:moveTo>
                    <a:pt x="2" y="71"/>
                  </a:moveTo>
                  <a:cubicBezTo>
                    <a:pt x="2" y="71"/>
                    <a:pt x="2" y="71"/>
                    <a:pt x="2" y="71"/>
                  </a:cubicBezTo>
                  <a:cubicBezTo>
                    <a:pt x="2" y="71"/>
                    <a:pt x="2" y="71"/>
                    <a:pt x="2" y="71"/>
                  </a:cubicBezTo>
                  <a:moveTo>
                    <a:pt x="2" y="70"/>
                  </a:moveTo>
                  <a:cubicBezTo>
                    <a:pt x="2" y="70"/>
                    <a:pt x="2" y="70"/>
                    <a:pt x="2" y="70"/>
                  </a:cubicBezTo>
                  <a:cubicBezTo>
                    <a:pt x="2" y="70"/>
                    <a:pt x="2" y="70"/>
                    <a:pt x="2" y="70"/>
                  </a:cubicBezTo>
                  <a:moveTo>
                    <a:pt x="2" y="70"/>
                  </a:moveTo>
                  <a:cubicBezTo>
                    <a:pt x="2" y="70"/>
                    <a:pt x="2" y="70"/>
                    <a:pt x="2" y="70"/>
                  </a:cubicBezTo>
                  <a:cubicBezTo>
                    <a:pt x="2" y="70"/>
                    <a:pt x="2" y="70"/>
                    <a:pt x="2" y="70"/>
                  </a:cubicBezTo>
                  <a:moveTo>
                    <a:pt x="2" y="70"/>
                  </a:moveTo>
                  <a:cubicBezTo>
                    <a:pt x="2" y="70"/>
                    <a:pt x="2" y="70"/>
                    <a:pt x="2" y="70"/>
                  </a:cubicBezTo>
                  <a:cubicBezTo>
                    <a:pt x="2" y="70"/>
                    <a:pt x="2" y="70"/>
                    <a:pt x="2" y="70"/>
                  </a:cubicBezTo>
                  <a:moveTo>
                    <a:pt x="2" y="69"/>
                  </a:moveTo>
                  <a:cubicBezTo>
                    <a:pt x="2" y="69"/>
                    <a:pt x="2" y="70"/>
                    <a:pt x="2" y="70"/>
                  </a:cubicBezTo>
                  <a:cubicBezTo>
                    <a:pt x="2" y="70"/>
                    <a:pt x="2" y="69"/>
                    <a:pt x="2" y="69"/>
                  </a:cubicBezTo>
                  <a:moveTo>
                    <a:pt x="2" y="69"/>
                  </a:moveTo>
                  <a:cubicBezTo>
                    <a:pt x="2" y="69"/>
                    <a:pt x="2" y="69"/>
                    <a:pt x="2" y="69"/>
                  </a:cubicBezTo>
                  <a:cubicBezTo>
                    <a:pt x="2" y="69"/>
                    <a:pt x="2" y="69"/>
                    <a:pt x="2" y="69"/>
                  </a:cubicBezTo>
                  <a:moveTo>
                    <a:pt x="2" y="69"/>
                  </a:moveTo>
                  <a:cubicBezTo>
                    <a:pt x="2" y="69"/>
                    <a:pt x="2" y="69"/>
                    <a:pt x="2" y="69"/>
                  </a:cubicBezTo>
                  <a:cubicBezTo>
                    <a:pt x="2" y="69"/>
                    <a:pt x="2" y="69"/>
                    <a:pt x="2" y="69"/>
                  </a:cubicBezTo>
                  <a:moveTo>
                    <a:pt x="2" y="68"/>
                  </a:moveTo>
                  <a:cubicBezTo>
                    <a:pt x="2" y="69"/>
                    <a:pt x="2" y="69"/>
                    <a:pt x="2" y="69"/>
                  </a:cubicBezTo>
                  <a:cubicBezTo>
                    <a:pt x="2" y="69"/>
                    <a:pt x="2" y="69"/>
                    <a:pt x="2" y="68"/>
                  </a:cubicBezTo>
                  <a:moveTo>
                    <a:pt x="2" y="68"/>
                  </a:moveTo>
                  <a:cubicBezTo>
                    <a:pt x="2" y="68"/>
                    <a:pt x="2" y="68"/>
                    <a:pt x="2" y="68"/>
                  </a:cubicBezTo>
                  <a:cubicBezTo>
                    <a:pt x="2" y="68"/>
                    <a:pt x="2" y="68"/>
                    <a:pt x="2" y="68"/>
                  </a:cubicBezTo>
                  <a:moveTo>
                    <a:pt x="2" y="68"/>
                  </a:moveTo>
                  <a:cubicBezTo>
                    <a:pt x="2" y="68"/>
                    <a:pt x="2" y="68"/>
                    <a:pt x="2" y="68"/>
                  </a:cubicBezTo>
                  <a:cubicBezTo>
                    <a:pt x="2" y="68"/>
                    <a:pt x="2" y="68"/>
                    <a:pt x="2" y="68"/>
                  </a:cubicBezTo>
                  <a:moveTo>
                    <a:pt x="2" y="68"/>
                  </a:moveTo>
                  <a:cubicBezTo>
                    <a:pt x="2" y="68"/>
                    <a:pt x="2" y="68"/>
                    <a:pt x="2" y="68"/>
                  </a:cubicBezTo>
                  <a:cubicBezTo>
                    <a:pt x="2" y="68"/>
                    <a:pt x="2" y="68"/>
                    <a:pt x="2" y="68"/>
                  </a:cubicBezTo>
                  <a:moveTo>
                    <a:pt x="1" y="67"/>
                  </a:moveTo>
                  <a:cubicBezTo>
                    <a:pt x="1" y="67"/>
                    <a:pt x="1" y="67"/>
                    <a:pt x="1" y="68"/>
                  </a:cubicBezTo>
                  <a:cubicBezTo>
                    <a:pt x="1" y="67"/>
                    <a:pt x="1" y="67"/>
                    <a:pt x="1" y="67"/>
                  </a:cubicBezTo>
                  <a:moveTo>
                    <a:pt x="1" y="67"/>
                  </a:move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moveTo>
                    <a:pt x="1" y="67"/>
                  </a:move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moveTo>
                    <a:pt x="1" y="67"/>
                  </a:move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moveTo>
                    <a:pt x="1" y="66"/>
                  </a:move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moveTo>
                    <a:pt x="1" y="66"/>
                  </a:move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moveTo>
                    <a:pt x="1" y="66"/>
                  </a:move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moveTo>
                    <a:pt x="1" y="65"/>
                  </a:moveTo>
                  <a:cubicBezTo>
                    <a:pt x="1" y="65"/>
                    <a:pt x="1" y="66"/>
                    <a:pt x="1" y="66"/>
                  </a:cubicBezTo>
                  <a:cubicBezTo>
                    <a:pt x="1" y="66"/>
                    <a:pt x="1" y="65"/>
                    <a:pt x="1" y="65"/>
                  </a:cubicBezTo>
                  <a:moveTo>
                    <a:pt x="1" y="65"/>
                  </a:move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moveTo>
                    <a:pt x="1" y="65"/>
                  </a:move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moveTo>
                    <a:pt x="1" y="64"/>
                  </a:move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4"/>
                  </a:cubicBezTo>
                  <a:moveTo>
                    <a:pt x="1" y="64"/>
                  </a:move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moveTo>
                    <a:pt x="1" y="64"/>
                  </a:move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moveTo>
                    <a:pt x="1" y="64"/>
                  </a:move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moveTo>
                    <a:pt x="1" y="63"/>
                  </a:moveTo>
                  <a:cubicBezTo>
                    <a:pt x="1" y="63"/>
                    <a:pt x="1" y="63"/>
                    <a:pt x="1" y="64"/>
                  </a:cubicBezTo>
                  <a:cubicBezTo>
                    <a:pt x="1" y="63"/>
                    <a:pt x="1" y="63"/>
                    <a:pt x="1" y="63"/>
                  </a:cubicBezTo>
                  <a:moveTo>
                    <a:pt x="1" y="63"/>
                  </a:move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moveTo>
                    <a:pt x="1" y="63"/>
                  </a:move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moveTo>
                    <a:pt x="1" y="63"/>
                  </a:move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moveTo>
                    <a:pt x="1" y="62"/>
                  </a:moveTo>
                  <a:cubicBezTo>
                    <a:pt x="1" y="62"/>
                    <a:pt x="1" y="62"/>
                    <a:pt x="1" y="62"/>
                  </a:cubicBezTo>
                  <a:cubicBezTo>
                    <a:pt x="1" y="62"/>
                    <a:pt x="1" y="62"/>
                    <a:pt x="1" y="62"/>
                  </a:cubicBezTo>
                  <a:moveTo>
                    <a:pt x="1" y="62"/>
                  </a:moveTo>
                  <a:cubicBezTo>
                    <a:pt x="1" y="62"/>
                    <a:pt x="1" y="62"/>
                    <a:pt x="1" y="62"/>
                  </a:cubicBezTo>
                  <a:cubicBezTo>
                    <a:pt x="1" y="62"/>
                    <a:pt x="1" y="62"/>
                    <a:pt x="1" y="62"/>
                  </a:cubicBezTo>
                  <a:moveTo>
                    <a:pt x="1" y="62"/>
                  </a:moveTo>
                  <a:cubicBezTo>
                    <a:pt x="1" y="62"/>
                    <a:pt x="1" y="62"/>
                    <a:pt x="1" y="62"/>
                  </a:cubicBezTo>
                  <a:cubicBezTo>
                    <a:pt x="1" y="62"/>
                    <a:pt x="1" y="62"/>
                    <a:pt x="1" y="62"/>
                  </a:cubicBezTo>
                  <a:moveTo>
                    <a:pt x="1" y="61"/>
                  </a:moveTo>
                  <a:cubicBezTo>
                    <a:pt x="1" y="61"/>
                    <a:pt x="1" y="62"/>
                    <a:pt x="1" y="62"/>
                  </a:cubicBezTo>
                  <a:cubicBezTo>
                    <a:pt x="1" y="62"/>
                    <a:pt x="1" y="61"/>
                    <a:pt x="1" y="61"/>
                  </a:cubicBezTo>
                  <a:moveTo>
                    <a:pt x="1" y="61"/>
                  </a:moveTo>
                  <a:cubicBezTo>
                    <a:pt x="1" y="61"/>
                    <a:pt x="1" y="61"/>
                    <a:pt x="1" y="61"/>
                  </a:cubicBezTo>
                  <a:cubicBezTo>
                    <a:pt x="1" y="61"/>
                    <a:pt x="1" y="61"/>
                    <a:pt x="1" y="61"/>
                  </a:cubicBezTo>
                  <a:moveTo>
                    <a:pt x="1" y="61"/>
                  </a:moveTo>
                  <a:cubicBezTo>
                    <a:pt x="1" y="61"/>
                    <a:pt x="1" y="61"/>
                    <a:pt x="1" y="61"/>
                  </a:cubicBezTo>
                  <a:cubicBezTo>
                    <a:pt x="1" y="61"/>
                    <a:pt x="1" y="61"/>
                    <a:pt x="1" y="61"/>
                  </a:cubicBezTo>
                  <a:moveTo>
                    <a:pt x="1" y="60"/>
                  </a:moveTo>
                  <a:cubicBezTo>
                    <a:pt x="1" y="61"/>
                    <a:pt x="1" y="61"/>
                    <a:pt x="1" y="61"/>
                  </a:cubicBezTo>
                  <a:cubicBezTo>
                    <a:pt x="1" y="61"/>
                    <a:pt x="1" y="61"/>
                    <a:pt x="1" y="60"/>
                  </a:cubicBezTo>
                  <a:moveTo>
                    <a:pt x="1" y="60"/>
                  </a:moveTo>
                  <a:cubicBezTo>
                    <a:pt x="1" y="60"/>
                    <a:pt x="1" y="60"/>
                    <a:pt x="1" y="60"/>
                  </a:cubicBezTo>
                  <a:cubicBezTo>
                    <a:pt x="1" y="60"/>
                    <a:pt x="1" y="60"/>
                    <a:pt x="1" y="60"/>
                  </a:cubicBezTo>
                  <a:moveTo>
                    <a:pt x="1" y="60"/>
                  </a:moveTo>
                  <a:cubicBezTo>
                    <a:pt x="1" y="60"/>
                    <a:pt x="1" y="60"/>
                    <a:pt x="1" y="60"/>
                  </a:cubicBezTo>
                  <a:cubicBezTo>
                    <a:pt x="1" y="60"/>
                    <a:pt x="1" y="60"/>
                    <a:pt x="1" y="60"/>
                  </a:cubicBezTo>
                  <a:moveTo>
                    <a:pt x="1" y="60"/>
                  </a:moveTo>
                  <a:cubicBezTo>
                    <a:pt x="1" y="60"/>
                    <a:pt x="1" y="60"/>
                    <a:pt x="1" y="60"/>
                  </a:cubicBezTo>
                  <a:cubicBezTo>
                    <a:pt x="1" y="60"/>
                    <a:pt x="1" y="60"/>
                    <a:pt x="1" y="60"/>
                  </a:cubicBezTo>
                  <a:moveTo>
                    <a:pt x="18" y="1"/>
                  </a:moveTo>
                  <a:cubicBezTo>
                    <a:pt x="6" y="17"/>
                    <a:pt x="0" y="38"/>
                    <a:pt x="1" y="60"/>
                  </a:cubicBezTo>
                  <a:cubicBezTo>
                    <a:pt x="0" y="38"/>
                    <a:pt x="6" y="17"/>
                    <a:pt x="18" y="1"/>
                  </a:cubicBezTo>
                  <a:moveTo>
                    <a:pt x="18" y="0"/>
                  </a:moveTo>
                  <a:cubicBezTo>
                    <a:pt x="18" y="0"/>
                    <a:pt x="18" y="0"/>
                    <a:pt x="18" y="1"/>
                  </a:cubicBezTo>
                  <a:cubicBezTo>
                    <a:pt x="18" y="0"/>
                    <a:pt x="18" y="0"/>
                    <a:pt x="18" y="0"/>
                  </a:cubicBezTo>
                  <a:moveTo>
                    <a:pt x="19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9" y="0"/>
                  </a:cubicBezTo>
                  <a:moveTo>
                    <a:pt x="19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moveTo>
                    <a:pt x="19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moveTo>
                    <a:pt x="19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81" name="Freeform 47"/>
            <p:cNvSpPr/>
            <p:nvPr/>
          </p:nvSpPr>
          <p:spPr bwMode="auto">
            <a:xfrm>
              <a:off x="3786188" y="3213491"/>
              <a:ext cx="207963" cy="420688"/>
            </a:xfrm>
            <a:custGeom>
              <a:avLst/>
              <a:gdLst>
                <a:gd name="T0" fmla="*/ 19 w 85"/>
                <a:gd name="T1" fmla="*/ 24 h 172"/>
                <a:gd name="T2" fmla="*/ 19 w 85"/>
                <a:gd name="T3" fmla="*/ 24 h 172"/>
                <a:gd name="T4" fmla="*/ 18 w 85"/>
                <a:gd name="T5" fmla="*/ 24 h 172"/>
                <a:gd name="T6" fmla="*/ 18 w 85"/>
                <a:gd name="T7" fmla="*/ 25 h 172"/>
                <a:gd name="T8" fmla="*/ 1 w 85"/>
                <a:gd name="T9" fmla="*/ 84 h 172"/>
                <a:gd name="T10" fmla="*/ 1 w 85"/>
                <a:gd name="T11" fmla="*/ 84 h 172"/>
                <a:gd name="T12" fmla="*/ 1 w 85"/>
                <a:gd name="T13" fmla="*/ 85 h 172"/>
                <a:gd name="T14" fmla="*/ 1 w 85"/>
                <a:gd name="T15" fmla="*/ 85 h 172"/>
                <a:gd name="T16" fmla="*/ 1 w 85"/>
                <a:gd name="T17" fmla="*/ 85 h 172"/>
                <a:gd name="T18" fmla="*/ 1 w 85"/>
                <a:gd name="T19" fmla="*/ 86 h 172"/>
                <a:gd name="T20" fmla="*/ 1 w 85"/>
                <a:gd name="T21" fmla="*/ 86 h 172"/>
                <a:gd name="T22" fmla="*/ 1 w 85"/>
                <a:gd name="T23" fmla="*/ 87 h 172"/>
                <a:gd name="T24" fmla="*/ 1 w 85"/>
                <a:gd name="T25" fmla="*/ 87 h 172"/>
                <a:gd name="T26" fmla="*/ 1 w 85"/>
                <a:gd name="T27" fmla="*/ 88 h 172"/>
                <a:gd name="T28" fmla="*/ 1 w 85"/>
                <a:gd name="T29" fmla="*/ 88 h 172"/>
                <a:gd name="T30" fmla="*/ 1 w 85"/>
                <a:gd name="T31" fmla="*/ 88 h 172"/>
                <a:gd name="T32" fmla="*/ 1 w 85"/>
                <a:gd name="T33" fmla="*/ 89 h 172"/>
                <a:gd name="T34" fmla="*/ 1 w 85"/>
                <a:gd name="T35" fmla="*/ 89 h 172"/>
                <a:gd name="T36" fmla="*/ 1 w 85"/>
                <a:gd name="T37" fmla="*/ 90 h 172"/>
                <a:gd name="T38" fmla="*/ 1 w 85"/>
                <a:gd name="T39" fmla="*/ 90 h 172"/>
                <a:gd name="T40" fmla="*/ 1 w 85"/>
                <a:gd name="T41" fmla="*/ 91 h 172"/>
                <a:gd name="T42" fmla="*/ 1 w 85"/>
                <a:gd name="T43" fmla="*/ 91 h 172"/>
                <a:gd name="T44" fmla="*/ 1 w 85"/>
                <a:gd name="T45" fmla="*/ 91 h 172"/>
                <a:gd name="T46" fmla="*/ 2 w 85"/>
                <a:gd name="T47" fmla="*/ 92 h 172"/>
                <a:gd name="T48" fmla="*/ 2 w 85"/>
                <a:gd name="T49" fmla="*/ 92 h 172"/>
                <a:gd name="T50" fmla="*/ 2 w 85"/>
                <a:gd name="T51" fmla="*/ 93 h 172"/>
                <a:gd name="T52" fmla="*/ 2 w 85"/>
                <a:gd name="T53" fmla="*/ 93 h 172"/>
                <a:gd name="T54" fmla="*/ 2 w 85"/>
                <a:gd name="T55" fmla="*/ 94 h 172"/>
                <a:gd name="T56" fmla="*/ 2 w 85"/>
                <a:gd name="T57" fmla="*/ 94 h 172"/>
                <a:gd name="T58" fmla="*/ 2 w 85"/>
                <a:gd name="T59" fmla="*/ 94 h 172"/>
                <a:gd name="T60" fmla="*/ 2 w 85"/>
                <a:gd name="T61" fmla="*/ 95 h 172"/>
                <a:gd name="T62" fmla="*/ 2 w 85"/>
                <a:gd name="T63" fmla="*/ 95 h 172"/>
                <a:gd name="T64" fmla="*/ 2 w 85"/>
                <a:gd name="T65" fmla="*/ 96 h 172"/>
                <a:gd name="T66" fmla="*/ 2 w 85"/>
                <a:gd name="T67" fmla="*/ 96 h 172"/>
                <a:gd name="T68" fmla="*/ 2 w 85"/>
                <a:gd name="T69" fmla="*/ 96 h 172"/>
                <a:gd name="T70" fmla="*/ 2 w 85"/>
                <a:gd name="T71" fmla="*/ 97 h 172"/>
                <a:gd name="T72" fmla="*/ 3 w 85"/>
                <a:gd name="T73" fmla="*/ 98 h 172"/>
                <a:gd name="T74" fmla="*/ 3 w 85"/>
                <a:gd name="T75" fmla="*/ 98 h 172"/>
                <a:gd name="T76" fmla="*/ 3 w 85"/>
                <a:gd name="T77" fmla="*/ 98 h 172"/>
                <a:gd name="T78" fmla="*/ 3 w 85"/>
                <a:gd name="T79" fmla="*/ 99 h 172"/>
                <a:gd name="T80" fmla="*/ 3 w 85"/>
                <a:gd name="T81" fmla="*/ 99 h 172"/>
                <a:gd name="T82" fmla="*/ 3 w 85"/>
                <a:gd name="T83" fmla="*/ 100 h 172"/>
                <a:gd name="T84" fmla="*/ 3 w 85"/>
                <a:gd name="T85" fmla="*/ 100 h 172"/>
                <a:gd name="T86" fmla="*/ 3 w 85"/>
                <a:gd name="T87" fmla="*/ 100 h 172"/>
                <a:gd name="T88" fmla="*/ 85 w 85"/>
                <a:gd name="T89" fmla="*/ 172 h 172"/>
                <a:gd name="T90" fmla="*/ 16 w 85"/>
                <a:gd name="T91" fmla="*/ 80 h 172"/>
                <a:gd name="T92" fmla="*/ 42 w 85"/>
                <a:gd name="T93" fmla="*/ 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85" h="172">
                  <a:moveTo>
                    <a:pt x="45" y="0"/>
                  </a:moveTo>
                  <a:cubicBezTo>
                    <a:pt x="35" y="6"/>
                    <a:pt x="26" y="1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6" y="41"/>
                    <a:pt x="0" y="62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2"/>
                  </a:cubicBezTo>
                  <a:cubicBezTo>
                    <a:pt x="1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7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2" y="97"/>
                    <a:pt x="2" y="97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1"/>
                  </a:cubicBezTo>
                  <a:cubicBezTo>
                    <a:pt x="3" y="101"/>
                    <a:pt x="3" y="101"/>
                    <a:pt x="3" y="101"/>
                  </a:cubicBezTo>
                  <a:cubicBezTo>
                    <a:pt x="12" y="139"/>
                    <a:pt x="45" y="168"/>
                    <a:pt x="85" y="172"/>
                  </a:cubicBezTo>
                  <a:cubicBezTo>
                    <a:pt x="73" y="168"/>
                    <a:pt x="61" y="161"/>
                    <a:pt x="52" y="152"/>
                  </a:cubicBezTo>
                  <a:cubicBezTo>
                    <a:pt x="38" y="140"/>
                    <a:pt x="28" y="125"/>
                    <a:pt x="22" y="107"/>
                  </a:cubicBezTo>
                  <a:cubicBezTo>
                    <a:pt x="20" y="98"/>
                    <a:pt x="18" y="89"/>
                    <a:pt x="16" y="80"/>
                  </a:cubicBezTo>
                  <a:cubicBezTo>
                    <a:pt x="16" y="79"/>
                    <a:pt x="16" y="79"/>
                    <a:pt x="16" y="79"/>
                  </a:cubicBezTo>
                  <a:cubicBezTo>
                    <a:pt x="15" y="60"/>
                    <a:pt x="19" y="42"/>
                    <a:pt x="27" y="24"/>
                  </a:cubicBezTo>
                  <a:cubicBezTo>
                    <a:pt x="32" y="17"/>
                    <a:pt x="37" y="10"/>
                    <a:pt x="42" y="2"/>
                  </a:cubicBezTo>
                  <a:cubicBezTo>
                    <a:pt x="43" y="1"/>
                    <a:pt x="44" y="1"/>
                    <a:pt x="4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82" name="Rectangle 48"/>
            <p:cNvSpPr>
              <a:spLocks noChangeArrowheads="1"/>
            </p:cNvSpPr>
            <p:nvPr/>
          </p:nvSpPr>
          <p:spPr bwMode="auto">
            <a:xfrm>
              <a:off x="3941763" y="3299216"/>
              <a:ext cx="142875" cy="1619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83" name="Rectangle 49"/>
            <p:cNvSpPr>
              <a:spLocks noChangeArrowheads="1"/>
            </p:cNvSpPr>
            <p:nvPr/>
          </p:nvSpPr>
          <p:spPr bwMode="auto">
            <a:xfrm>
              <a:off x="3888423" y="3216666"/>
              <a:ext cx="315792" cy="32316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ru-RU" altLang="en-US" sz="2100" b="1" dirty="0">
                  <a:latin typeface="Raleway" pitchFamily="34" charset="0"/>
                </a:rPr>
                <a:t>3</a:t>
              </a:r>
              <a:r>
                <a:rPr kumimoji="0" lang="en-US" altLang="en-US" sz="2100" b="1" i="0" u="none" strike="noStrike" cap="none" normalizeH="0" baseline="0" dirty="0">
                  <a:ln>
                    <a:noFill/>
                  </a:ln>
                  <a:effectLst/>
                  <a:latin typeface="Raleway" pitchFamily="34" charset="0"/>
                </a:rPr>
                <a:t>0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3754438" y="4585091"/>
            <a:ext cx="566738" cy="568325"/>
            <a:chOff x="3754438" y="4585091"/>
            <a:chExt cx="566738" cy="568325"/>
          </a:xfrm>
          <a:solidFill>
            <a:srgbClr val="FDCBEA"/>
          </a:solidFill>
        </p:grpSpPr>
        <p:sp>
          <p:nvSpPr>
            <p:cNvPr id="190" name="Freeform 56"/>
            <p:cNvSpPr/>
            <p:nvPr/>
          </p:nvSpPr>
          <p:spPr bwMode="auto">
            <a:xfrm>
              <a:off x="3754438" y="4585091"/>
              <a:ext cx="566738" cy="568325"/>
            </a:xfrm>
            <a:custGeom>
              <a:avLst/>
              <a:gdLst>
                <a:gd name="T0" fmla="*/ 116 w 232"/>
                <a:gd name="T1" fmla="*/ 232 h 232"/>
                <a:gd name="T2" fmla="*/ 232 w 232"/>
                <a:gd name="T3" fmla="*/ 116 h 232"/>
                <a:gd name="T4" fmla="*/ 116 w 232"/>
                <a:gd name="T5" fmla="*/ 0 h 232"/>
                <a:gd name="T6" fmla="*/ 0 w 232"/>
                <a:gd name="T7" fmla="*/ 116 h 232"/>
                <a:gd name="T8" fmla="*/ 116 w 232"/>
                <a:gd name="T9" fmla="*/ 232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2" h="232">
                  <a:moveTo>
                    <a:pt x="116" y="232"/>
                  </a:moveTo>
                  <a:cubicBezTo>
                    <a:pt x="180" y="232"/>
                    <a:pt x="232" y="180"/>
                    <a:pt x="232" y="116"/>
                  </a:cubicBezTo>
                  <a:cubicBezTo>
                    <a:pt x="232" y="52"/>
                    <a:pt x="180" y="0"/>
                    <a:pt x="116" y="0"/>
                  </a:cubicBezTo>
                  <a:cubicBezTo>
                    <a:pt x="52" y="0"/>
                    <a:pt x="0" y="52"/>
                    <a:pt x="0" y="116"/>
                  </a:cubicBezTo>
                  <a:cubicBezTo>
                    <a:pt x="0" y="179"/>
                    <a:pt x="52" y="232"/>
                    <a:pt x="116" y="23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91" name="Oval 57"/>
            <p:cNvSpPr>
              <a:spLocks noChangeArrowheads="1"/>
            </p:cNvSpPr>
            <p:nvPr/>
          </p:nvSpPr>
          <p:spPr bwMode="auto">
            <a:xfrm>
              <a:off x="3810000" y="4639066"/>
              <a:ext cx="457200" cy="4572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92" name="Freeform 58"/>
            <p:cNvSpPr>
              <a:spLocks noEditPoints="1"/>
            </p:cNvSpPr>
            <p:nvPr/>
          </p:nvSpPr>
          <p:spPr bwMode="auto">
            <a:xfrm>
              <a:off x="3810000" y="4732728"/>
              <a:ext cx="44450" cy="222250"/>
            </a:xfrm>
            <a:custGeom>
              <a:avLst/>
              <a:gdLst>
                <a:gd name="T0" fmla="*/ 7 w 18"/>
                <a:gd name="T1" fmla="*/ 91 h 91"/>
                <a:gd name="T2" fmla="*/ 7 w 18"/>
                <a:gd name="T3" fmla="*/ 91 h 91"/>
                <a:gd name="T4" fmla="*/ 7 w 18"/>
                <a:gd name="T5" fmla="*/ 91 h 91"/>
                <a:gd name="T6" fmla="*/ 7 w 18"/>
                <a:gd name="T7" fmla="*/ 91 h 91"/>
                <a:gd name="T8" fmla="*/ 7 w 18"/>
                <a:gd name="T9" fmla="*/ 91 h 91"/>
                <a:gd name="T10" fmla="*/ 7 w 18"/>
                <a:gd name="T11" fmla="*/ 91 h 91"/>
                <a:gd name="T12" fmla="*/ 7 w 18"/>
                <a:gd name="T13" fmla="*/ 91 h 91"/>
                <a:gd name="T14" fmla="*/ 7 w 18"/>
                <a:gd name="T15" fmla="*/ 91 h 91"/>
                <a:gd name="T16" fmla="*/ 7 w 18"/>
                <a:gd name="T17" fmla="*/ 91 h 91"/>
                <a:gd name="T18" fmla="*/ 7 w 18"/>
                <a:gd name="T19" fmla="*/ 91 h 91"/>
                <a:gd name="T20" fmla="*/ 7 w 18"/>
                <a:gd name="T21" fmla="*/ 91 h 91"/>
                <a:gd name="T22" fmla="*/ 7 w 18"/>
                <a:gd name="T23" fmla="*/ 91 h 91"/>
                <a:gd name="T24" fmla="*/ 6 w 18"/>
                <a:gd name="T25" fmla="*/ 90 h 91"/>
                <a:gd name="T26" fmla="*/ 7 w 18"/>
                <a:gd name="T27" fmla="*/ 91 h 91"/>
                <a:gd name="T28" fmla="*/ 6 w 18"/>
                <a:gd name="T29" fmla="*/ 90 h 91"/>
                <a:gd name="T30" fmla="*/ 0 w 18"/>
                <a:gd name="T31" fmla="*/ 57 h 91"/>
                <a:gd name="T32" fmla="*/ 6 w 18"/>
                <a:gd name="T33" fmla="*/ 90 h 91"/>
                <a:gd name="T34" fmla="*/ 0 w 18"/>
                <a:gd name="T35" fmla="*/ 57 h 91"/>
                <a:gd name="T36" fmla="*/ 0 w 18"/>
                <a:gd name="T37" fmla="*/ 57 h 91"/>
                <a:gd name="T38" fmla="*/ 0 w 18"/>
                <a:gd name="T39" fmla="*/ 57 h 91"/>
                <a:gd name="T40" fmla="*/ 0 w 18"/>
                <a:gd name="T41" fmla="*/ 57 h 91"/>
                <a:gd name="T42" fmla="*/ 0 w 18"/>
                <a:gd name="T43" fmla="*/ 57 h 91"/>
                <a:gd name="T44" fmla="*/ 0 w 18"/>
                <a:gd name="T45" fmla="*/ 57 h 91"/>
                <a:gd name="T46" fmla="*/ 0 w 18"/>
                <a:gd name="T47" fmla="*/ 57 h 91"/>
                <a:gd name="T48" fmla="*/ 0 w 18"/>
                <a:gd name="T49" fmla="*/ 56 h 91"/>
                <a:gd name="T50" fmla="*/ 0 w 18"/>
                <a:gd name="T51" fmla="*/ 57 h 91"/>
                <a:gd name="T52" fmla="*/ 0 w 18"/>
                <a:gd name="T53" fmla="*/ 56 h 91"/>
                <a:gd name="T54" fmla="*/ 0 w 18"/>
                <a:gd name="T55" fmla="*/ 56 h 91"/>
                <a:gd name="T56" fmla="*/ 0 w 18"/>
                <a:gd name="T57" fmla="*/ 56 h 91"/>
                <a:gd name="T58" fmla="*/ 0 w 18"/>
                <a:gd name="T59" fmla="*/ 56 h 91"/>
                <a:gd name="T60" fmla="*/ 0 w 18"/>
                <a:gd name="T61" fmla="*/ 56 h 91"/>
                <a:gd name="T62" fmla="*/ 0 w 18"/>
                <a:gd name="T63" fmla="*/ 56 h 91"/>
                <a:gd name="T64" fmla="*/ 0 w 18"/>
                <a:gd name="T65" fmla="*/ 56 h 91"/>
                <a:gd name="T66" fmla="*/ 0 w 18"/>
                <a:gd name="T67" fmla="*/ 56 h 91"/>
                <a:gd name="T68" fmla="*/ 0 w 18"/>
                <a:gd name="T69" fmla="*/ 56 h 91"/>
                <a:gd name="T70" fmla="*/ 0 w 18"/>
                <a:gd name="T71" fmla="*/ 56 h 91"/>
                <a:gd name="T72" fmla="*/ 0 w 18"/>
                <a:gd name="T73" fmla="*/ 55 h 91"/>
                <a:gd name="T74" fmla="*/ 0 w 18"/>
                <a:gd name="T75" fmla="*/ 56 h 91"/>
                <a:gd name="T76" fmla="*/ 0 w 18"/>
                <a:gd name="T77" fmla="*/ 56 h 91"/>
                <a:gd name="T78" fmla="*/ 0 w 18"/>
                <a:gd name="T79" fmla="*/ 55 h 91"/>
                <a:gd name="T80" fmla="*/ 18 w 18"/>
                <a:gd name="T81" fmla="*/ 0 h 91"/>
                <a:gd name="T82" fmla="*/ 0 w 18"/>
                <a:gd name="T83" fmla="*/ 55 h 91"/>
                <a:gd name="T84" fmla="*/ 18 w 18"/>
                <a:gd name="T85" fmla="*/ 0 h 91"/>
                <a:gd name="T86" fmla="*/ 18 w 18"/>
                <a:gd name="T87" fmla="*/ 0 h 91"/>
                <a:gd name="T88" fmla="*/ 18 w 18"/>
                <a:gd name="T89" fmla="*/ 0 h 91"/>
                <a:gd name="T90" fmla="*/ 18 w 18"/>
                <a:gd name="T91" fmla="*/ 0 h 91"/>
                <a:gd name="T92" fmla="*/ 18 w 18"/>
                <a:gd name="T93" fmla="*/ 0 h 91"/>
                <a:gd name="T94" fmla="*/ 18 w 18"/>
                <a:gd name="T95" fmla="*/ 0 h 91"/>
                <a:gd name="T96" fmla="*/ 18 w 18"/>
                <a:gd name="T97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8" h="91">
                  <a:moveTo>
                    <a:pt x="7" y="91"/>
                  </a:moveTo>
                  <a:cubicBezTo>
                    <a:pt x="7" y="91"/>
                    <a:pt x="7" y="91"/>
                    <a:pt x="7" y="91"/>
                  </a:cubicBezTo>
                  <a:cubicBezTo>
                    <a:pt x="7" y="91"/>
                    <a:pt x="7" y="91"/>
                    <a:pt x="7" y="91"/>
                  </a:cubicBezTo>
                  <a:moveTo>
                    <a:pt x="7" y="91"/>
                  </a:moveTo>
                  <a:cubicBezTo>
                    <a:pt x="7" y="91"/>
                    <a:pt x="7" y="91"/>
                    <a:pt x="7" y="91"/>
                  </a:cubicBezTo>
                  <a:cubicBezTo>
                    <a:pt x="7" y="91"/>
                    <a:pt x="7" y="91"/>
                    <a:pt x="7" y="91"/>
                  </a:cubicBezTo>
                  <a:moveTo>
                    <a:pt x="7" y="91"/>
                  </a:moveTo>
                  <a:cubicBezTo>
                    <a:pt x="7" y="91"/>
                    <a:pt x="7" y="91"/>
                    <a:pt x="7" y="91"/>
                  </a:cubicBezTo>
                  <a:cubicBezTo>
                    <a:pt x="7" y="91"/>
                    <a:pt x="7" y="91"/>
                    <a:pt x="7" y="91"/>
                  </a:cubicBezTo>
                  <a:moveTo>
                    <a:pt x="7" y="91"/>
                  </a:moveTo>
                  <a:cubicBezTo>
                    <a:pt x="7" y="91"/>
                    <a:pt x="7" y="91"/>
                    <a:pt x="7" y="91"/>
                  </a:cubicBezTo>
                  <a:cubicBezTo>
                    <a:pt x="7" y="91"/>
                    <a:pt x="7" y="91"/>
                    <a:pt x="7" y="91"/>
                  </a:cubicBezTo>
                  <a:moveTo>
                    <a:pt x="6" y="90"/>
                  </a:moveTo>
                  <a:cubicBezTo>
                    <a:pt x="6" y="90"/>
                    <a:pt x="6" y="90"/>
                    <a:pt x="7" y="91"/>
                  </a:cubicBezTo>
                  <a:cubicBezTo>
                    <a:pt x="6" y="90"/>
                    <a:pt x="6" y="90"/>
                    <a:pt x="6" y="90"/>
                  </a:cubicBezTo>
                  <a:moveTo>
                    <a:pt x="0" y="57"/>
                  </a:moveTo>
                  <a:cubicBezTo>
                    <a:pt x="0" y="69"/>
                    <a:pt x="2" y="80"/>
                    <a:pt x="6" y="90"/>
                  </a:cubicBezTo>
                  <a:cubicBezTo>
                    <a:pt x="2" y="80"/>
                    <a:pt x="0" y="69"/>
                    <a:pt x="0" y="57"/>
                  </a:cubicBezTo>
                  <a:moveTo>
                    <a:pt x="0" y="57"/>
                  </a:moveTo>
                  <a:cubicBezTo>
                    <a:pt x="0" y="57"/>
                    <a:pt x="0" y="57"/>
                    <a:pt x="0" y="57"/>
                  </a:cubicBezTo>
                  <a:cubicBezTo>
                    <a:pt x="0" y="57"/>
                    <a:pt x="0" y="57"/>
                    <a:pt x="0" y="57"/>
                  </a:cubicBezTo>
                  <a:moveTo>
                    <a:pt x="0" y="57"/>
                  </a:moveTo>
                  <a:cubicBezTo>
                    <a:pt x="0" y="57"/>
                    <a:pt x="0" y="57"/>
                    <a:pt x="0" y="57"/>
                  </a:cubicBezTo>
                  <a:cubicBezTo>
                    <a:pt x="0" y="57"/>
                    <a:pt x="0" y="57"/>
                    <a:pt x="0" y="57"/>
                  </a:cubicBezTo>
                  <a:moveTo>
                    <a:pt x="0" y="56"/>
                  </a:moveTo>
                  <a:cubicBezTo>
                    <a:pt x="0" y="57"/>
                    <a:pt x="0" y="57"/>
                    <a:pt x="0" y="57"/>
                  </a:cubicBezTo>
                  <a:cubicBezTo>
                    <a:pt x="0" y="57"/>
                    <a:pt x="0" y="57"/>
                    <a:pt x="0" y="56"/>
                  </a:cubicBezTo>
                  <a:moveTo>
                    <a:pt x="0" y="56"/>
                  </a:moveTo>
                  <a:cubicBezTo>
                    <a:pt x="0" y="56"/>
                    <a:pt x="0" y="56"/>
                    <a:pt x="0" y="56"/>
                  </a:cubicBezTo>
                  <a:cubicBezTo>
                    <a:pt x="0" y="56"/>
                    <a:pt x="0" y="56"/>
                    <a:pt x="0" y="56"/>
                  </a:cubicBezTo>
                  <a:moveTo>
                    <a:pt x="0" y="56"/>
                  </a:moveTo>
                  <a:cubicBezTo>
                    <a:pt x="0" y="56"/>
                    <a:pt x="0" y="56"/>
                    <a:pt x="0" y="56"/>
                  </a:cubicBezTo>
                  <a:cubicBezTo>
                    <a:pt x="0" y="56"/>
                    <a:pt x="0" y="56"/>
                    <a:pt x="0" y="56"/>
                  </a:cubicBezTo>
                  <a:moveTo>
                    <a:pt x="0" y="56"/>
                  </a:moveTo>
                  <a:cubicBezTo>
                    <a:pt x="0" y="56"/>
                    <a:pt x="0" y="56"/>
                    <a:pt x="0" y="56"/>
                  </a:cubicBezTo>
                  <a:cubicBezTo>
                    <a:pt x="0" y="56"/>
                    <a:pt x="0" y="56"/>
                    <a:pt x="0" y="56"/>
                  </a:cubicBezTo>
                  <a:moveTo>
                    <a:pt x="0" y="55"/>
                  </a:moveTo>
                  <a:cubicBezTo>
                    <a:pt x="0" y="55"/>
                    <a:pt x="0" y="55"/>
                    <a:pt x="0" y="5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55"/>
                    <a:pt x="0" y="55"/>
                    <a:pt x="0" y="55"/>
                  </a:cubicBezTo>
                  <a:moveTo>
                    <a:pt x="18" y="0"/>
                  </a:moveTo>
                  <a:cubicBezTo>
                    <a:pt x="7" y="15"/>
                    <a:pt x="0" y="35"/>
                    <a:pt x="0" y="55"/>
                  </a:cubicBezTo>
                  <a:cubicBezTo>
                    <a:pt x="0" y="35"/>
                    <a:pt x="7" y="15"/>
                    <a:pt x="18" y="0"/>
                  </a:cubicBezTo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93" name="Freeform 59"/>
            <p:cNvSpPr/>
            <p:nvPr/>
          </p:nvSpPr>
          <p:spPr bwMode="auto">
            <a:xfrm>
              <a:off x="3810000" y="4666053"/>
              <a:ext cx="190500" cy="428625"/>
            </a:xfrm>
            <a:custGeom>
              <a:avLst/>
              <a:gdLst>
                <a:gd name="T0" fmla="*/ 49 w 78"/>
                <a:gd name="T1" fmla="*/ 0 h 175"/>
                <a:gd name="T2" fmla="*/ 18 w 78"/>
                <a:gd name="T3" fmla="*/ 27 h 175"/>
                <a:gd name="T4" fmla="*/ 18 w 78"/>
                <a:gd name="T5" fmla="*/ 27 h 175"/>
                <a:gd name="T6" fmla="*/ 18 w 78"/>
                <a:gd name="T7" fmla="*/ 27 h 175"/>
                <a:gd name="T8" fmla="*/ 18 w 78"/>
                <a:gd name="T9" fmla="*/ 27 h 175"/>
                <a:gd name="T10" fmla="*/ 18 w 78"/>
                <a:gd name="T11" fmla="*/ 27 h 175"/>
                <a:gd name="T12" fmla="*/ 0 w 78"/>
                <a:gd name="T13" fmla="*/ 82 h 175"/>
                <a:gd name="T14" fmla="*/ 0 w 78"/>
                <a:gd name="T15" fmla="*/ 82 h 175"/>
                <a:gd name="T16" fmla="*/ 0 w 78"/>
                <a:gd name="T17" fmla="*/ 83 h 175"/>
                <a:gd name="T18" fmla="*/ 0 w 78"/>
                <a:gd name="T19" fmla="*/ 83 h 175"/>
                <a:gd name="T20" fmla="*/ 0 w 78"/>
                <a:gd name="T21" fmla="*/ 83 h 175"/>
                <a:gd name="T22" fmla="*/ 0 w 78"/>
                <a:gd name="T23" fmla="*/ 83 h 175"/>
                <a:gd name="T24" fmla="*/ 0 w 78"/>
                <a:gd name="T25" fmla="*/ 83 h 175"/>
                <a:gd name="T26" fmla="*/ 0 w 78"/>
                <a:gd name="T27" fmla="*/ 83 h 175"/>
                <a:gd name="T28" fmla="*/ 0 w 78"/>
                <a:gd name="T29" fmla="*/ 83 h 175"/>
                <a:gd name="T30" fmla="*/ 0 w 78"/>
                <a:gd name="T31" fmla="*/ 83 h 175"/>
                <a:gd name="T32" fmla="*/ 0 w 78"/>
                <a:gd name="T33" fmla="*/ 84 h 175"/>
                <a:gd name="T34" fmla="*/ 0 w 78"/>
                <a:gd name="T35" fmla="*/ 84 h 175"/>
                <a:gd name="T36" fmla="*/ 0 w 78"/>
                <a:gd name="T37" fmla="*/ 84 h 175"/>
                <a:gd name="T38" fmla="*/ 0 w 78"/>
                <a:gd name="T39" fmla="*/ 84 h 175"/>
                <a:gd name="T40" fmla="*/ 0 w 78"/>
                <a:gd name="T41" fmla="*/ 84 h 175"/>
                <a:gd name="T42" fmla="*/ 0 w 78"/>
                <a:gd name="T43" fmla="*/ 84 h 175"/>
                <a:gd name="T44" fmla="*/ 6 w 78"/>
                <a:gd name="T45" fmla="*/ 117 h 175"/>
                <a:gd name="T46" fmla="*/ 6 w 78"/>
                <a:gd name="T47" fmla="*/ 117 h 175"/>
                <a:gd name="T48" fmla="*/ 7 w 78"/>
                <a:gd name="T49" fmla="*/ 118 h 175"/>
                <a:gd name="T50" fmla="*/ 7 w 78"/>
                <a:gd name="T51" fmla="*/ 118 h 175"/>
                <a:gd name="T52" fmla="*/ 7 w 78"/>
                <a:gd name="T53" fmla="*/ 118 h 175"/>
                <a:gd name="T54" fmla="*/ 7 w 78"/>
                <a:gd name="T55" fmla="*/ 118 h 175"/>
                <a:gd name="T56" fmla="*/ 7 w 78"/>
                <a:gd name="T57" fmla="*/ 118 h 175"/>
                <a:gd name="T58" fmla="*/ 7 w 78"/>
                <a:gd name="T59" fmla="*/ 118 h 175"/>
                <a:gd name="T60" fmla="*/ 7 w 78"/>
                <a:gd name="T61" fmla="*/ 118 h 175"/>
                <a:gd name="T62" fmla="*/ 7 w 78"/>
                <a:gd name="T63" fmla="*/ 118 h 175"/>
                <a:gd name="T64" fmla="*/ 7 w 78"/>
                <a:gd name="T65" fmla="*/ 118 h 175"/>
                <a:gd name="T66" fmla="*/ 78 w 78"/>
                <a:gd name="T67" fmla="*/ 175 h 175"/>
                <a:gd name="T68" fmla="*/ 46 w 78"/>
                <a:gd name="T69" fmla="*/ 153 h 175"/>
                <a:gd name="T70" fmla="*/ 19 w 78"/>
                <a:gd name="T71" fmla="*/ 106 h 175"/>
                <a:gd name="T72" fmla="*/ 15 w 78"/>
                <a:gd name="T73" fmla="*/ 78 h 175"/>
                <a:gd name="T74" fmla="*/ 15 w 78"/>
                <a:gd name="T75" fmla="*/ 77 h 175"/>
                <a:gd name="T76" fmla="*/ 30 w 78"/>
                <a:gd name="T77" fmla="*/ 24 h 175"/>
                <a:gd name="T78" fmla="*/ 46 w 78"/>
                <a:gd name="T79" fmla="*/ 3 h 175"/>
                <a:gd name="T80" fmla="*/ 49 w 78"/>
                <a:gd name="T81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8" h="175">
                  <a:moveTo>
                    <a:pt x="49" y="0"/>
                  </a:moveTo>
                  <a:cubicBezTo>
                    <a:pt x="37" y="7"/>
                    <a:pt x="27" y="16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7" y="42"/>
                    <a:pt x="0" y="6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96"/>
                    <a:pt x="2" y="107"/>
                    <a:pt x="6" y="117"/>
                  </a:cubicBezTo>
                  <a:cubicBezTo>
                    <a:pt x="6" y="117"/>
                    <a:pt x="6" y="117"/>
                    <a:pt x="6" y="117"/>
                  </a:cubicBezTo>
                  <a:cubicBezTo>
                    <a:pt x="6" y="117"/>
                    <a:pt x="6" y="117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19" y="148"/>
                    <a:pt x="46" y="170"/>
                    <a:pt x="78" y="175"/>
                  </a:cubicBezTo>
                  <a:cubicBezTo>
                    <a:pt x="66" y="170"/>
                    <a:pt x="55" y="162"/>
                    <a:pt x="46" y="153"/>
                  </a:cubicBezTo>
                  <a:cubicBezTo>
                    <a:pt x="33" y="140"/>
                    <a:pt x="24" y="124"/>
                    <a:pt x="19" y="106"/>
                  </a:cubicBezTo>
                  <a:cubicBezTo>
                    <a:pt x="18" y="97"/>
                    <a:pt x="17" y="88"/>
                    <a:pt x="15" y="78"/>
                  </a:cubicBezTo>
                  <a:cubicBezTo>
                    <a:pt x="15" y="78"/>
                    <a:pt x="15" y="78"/>
                    <a:pt x="15" y="77"/>
                  </a:cubicBezTo>
                  <a:cubicBezTo>
                    <a:pt x="15" y="58"/>
                    <a:pt x="20" y="41"/>
                    <a:pt x="30" y="24"/>
                  </a:cubicBezTo>
                  <a:cubicBezTo>
                    <a:pt x="35" y="17"/>
                    <a:pt x="41" y="10"/>
                    <a:pt x="46" y="3"/>
                  </a:cubicBezTo>
                  <a:cubicBezTo>
                    <a:pt x="47" y="2"/>
                    <a:pt x="48" y="1"/>
                    <a:pt x="4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94" name="Rectangle 60"/>
            <p:cNvSpPr>
              <a:spLocks noChangeArrowheads="1"/>
            </p:cNvSpPr>
            <p:nvPr/>
          </p:nvSpPr>
          <p:spPr bwMode="auto">
            <a:xfrm>
              <a:off x="3967163" y="4769241"/>
              <a:ext cx="139700" cy="1857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95" name="Rectangle 61"/>
            <p:cNvSpPr>
              <a:spLocks noChangeArrowheads="1"/>
            </p:cNvSpPr>
            <p:nvPr/>
          </p:nvSpPr>
          <p:spPr bwMode="auto">
            <a:xfrm>
              <a:off x="3888423" y="4682270"/>
              <a:ext cx="328616" cy="32316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ru-RU" altLang="en-US" sz="2100" b="1" i="0" u="none" strike="noStrike" cap="none" normalizeH="0" baseline="0" dirty="0">
                  <a:ln>
                    <a:noFill/>
                  </a:ln>
                  <a:effectLst/>
                  <a:latin typeface="Raleway" pitchFamily="34" charset="0"/>
                </a:rPr>
                <a:t>60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498725" y="5334391"/>
            <a:ext cx="568325" cy="566738"/>
            <a:chOff x="2498725" y="5334391"/>
            <a:chExt cx="568325" cy="566738"/>
          </a:xfrm>
          <a:solidFill>
            <a:srgbClr val="FDCBEA"/>
          </a:solidFill>
        </p:grpSpPr>
        <p:sp>
          <p:nvSpPr>
            <p:cNvPr id="222" name="Freeform 88"/>
            <p:cNvSpPr/>
            <p:nvPr/>
          </p:nvSpPr>
          <p:spPr bwMode="auto">
            <a:xfrm>
              <a:off x="2498725" y="5334391"/>
              <a:ext cx="568325" cy="566738"/>
            </a:xfrm>
            <a:custGeom>
              <a:avLst/>
              <a:gdLst>
                <a:gd name="T0" fmla="*/ 116 w 232"/>
                <a:gd name="T1" fmla="*/ 232 h 232"/>
                <a:gd name="T2" fmla="*/ 232 w 232"/>
                <a:gd name="T3" fmla="*/ 116 h 232"/>
                <a:gd name="T4" fmla="*/ 116 w 232"/>
                <a:gd name="T5" fmla="*/ 0 h 232"/>
                <a:gd name="T6" fmla="*/ 0 w 232"/>
                <a:gd name="T7" fmla="*/ 116 h 232"/>
                <a:gd name="T8" fmla="*/ 116 w 232"/>
                <a:gd name="T9" fmla="*/ 232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2" h="232">
                  <a:moveTo>
                    <a:pt x="116" y="232"/>
                  </a:moveTo>
                  <a:cubicBezTo>
                    <a:pt x="180" y="232"/>
                    <a:pt x="232" y="180"/>
                    <a:pt x="232" y="116"/>
                  </a:cubicBezTo>
                  <a:cubicBezTo>
                    <a:pt x="232" y="52"/>
                    <a:pt x="180" y="0"/>
                    <a:pt x="116" y="0"/>
                  </a:cubicBezTo>
                  <a:cubicBezTo>
                    <a:pt x="52" y="0"/>
                    <a:pt x="0" y="53"/>
                    <a:pt x="0" y="116"/>
                  </a:cubicBezTo>
                  <a:cubicBezTo>
                    <a:pt x="0" y="180"/>
                    <a:pt x="52" y="232"/>
                    <a:pt x="116" y="23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23" name="Oval 89"/>
            <p:cNvSpPr>
              <a:spLocks noChangeArrowheads="1"/>
            </p:cNvSpPr>
            <p:nvPr/>
          </p:nvSpPr>
          <p:spPr bwMode="auto">
            <a:xfrm>
              <a:off x="2555875" y="5389953"/>
              <a:ext cx="457200" cy="4572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24" name="Freeform 90"/>
            <p:cNvSpPr>
              <a:spLocks noEditPoints="1"/>
            </p:cNvSpPr>
            <p:nvPr/>
          </p:nvSpPr>
          <p:spPr bwMode="auto">
            <a:xfrm>
              <a:off x="2555875" y="5548703"/>
              <a:ext cx="9525" cy="127000"/>
            </a:xfrm>
            <a:custGeom>
              <a:avLst/>
              <a:gdLst>
                <a:gd name="T0" fmla="*/ 3 w 4"/>
                <a:gd name="T1" fmla="*/ 52 h 52"/>
                <a:gd name="T2" fmla="*/ 3 w 4"/>
                <a:gd name="T3" fmla="*/ 52 h 52"/>
                <a:gd name="T4" fmla="*/ 3 w 4"/>
                <a:gd name="T5" fmla="*/ 52 h 52"/>
                <a:gd name="T6" fmla="*/ 3 w 4"/>
                <a:gd name="T7" fmla="*/ 51 h 52"/>
                <a:gd name="T8" fmla="*/ 2 w 4"/>
                <a:gd name="T9" fmla="*/ 51 h 52"/>
                <a:gd name="T10" fmla="*/ 2 w 4"/>
                <a:gd name="T11" fmla="*/ 51 h 52"/>
                <a:gd name="T12" fmla="*/ 2 w 4"/>
                <a:gd name="T13" fmla="*/ 51 h 52"/>
                <a:gd name="T14" fmla="*/ 2 w 4"/>
                <a:gd name="T15" fmla="*/ 50 h 52"/>
                <a:gd name="T16" fmla="*/ 2 w 4"/>
                <a:gd name="T17" fmla="*/ 50 h 52"/>
                <a:gd name="T18" fmla="*/ 2 w 4"/>
                <a:gd name="T19" fmla="*/ 50 h 52"/>
                <a:gd name="T20" fmla="*/ 2 w 4"/>
                <a:gd name="T21" fmla="*/ 49 h 52"/>
                <a:gd name="T22" fmla="*/ 2 w 4"/>
                <a:gd name="T23" fmla="*/ 49 h 52"/>
                <a:gd name="T24" fmla="*/ 2 w 4"/>
                <a:gd name="T25" fmla="*/ 49 h 52"/>
                <a:gd name="T26" fmla="*/ 2 w 4"/>
                <a:gd name="T27" fmla="*/ 49 h 52"/>
                <a:gd name="T28" fmla="*/ 2 w 4"/>
                <a:gd name="T29" fmla="*/ 49 h 52"/>
                <a:gd name="T30" fmla="*/ 2 w 4"/>
                <a:gd name="T31" fmla="*/ 49 h 52"/>
                <a:gd name="T32" fmla="*/ 2 w 4"/>
                <a:gd name="T33" fmla="*/ 48 h 52"/>
                <a:gd name="T34" fmla="*/ 2 w 4"/>
                <a:gd name="T35" fmla="*/ 48 h 52"/>
                <a:gd name="T36" fmla="*/ 2 w 4"/>
                <a:gd name="T37" fmla="*/ 48 h 52"/>
                <a:gd name="T38" fmla="*/ 0 w 4"/>
                <a:gd name="T39" fmla="*/ 35 h 52"/>
                <a:gd name="T40" fmla="*/ 0 w 4"/>
                <a:gd name="T41" fmla="*/ 35 h 52"/>
                <a:gd name="T42" fmla="*/ 0 w 4"/>
                <a:gd name="T43" fmla="*/ 35 h 52"/>
                <a:gd name="T44" fmla="*/ 0 w 4"/>
                <a:gd name="T45" fmla="*/ 33 h 52"/>
                <a:gd name="T46" fmla="*/ 0 w 4"/>
                <a:gd name="T47" fmla="*/ 33 h 52"/>
                <a:gd name="T48" fmla="*/ 0 w 4"/>
                <a:gd name="T49" fmla="*/ 33 h 52"/>
                <a:gd name="T50" fmla="*/ 0 w 4"/>
                <a:gd name="T51" fmla="*/ 32 h 52"/>
                <a:gd name="T52" fmla="*/ 0 w 4"/>
                <a:gd name="T53" fmla="*/ 32 h 52"/>
                <a:gd name="T54" fmla="*/ 0 w 4"/>
                <a:gd name="T55" fmla="*/ 32 h 52"/>
                <a:gd name="T56" fmla="*/ 0 w 4"/>
                <a:gd name="T57" fmla="*/ 32 h 52"/>
                <a:gd name="T58" fmla="*/ 0 w 4"/>
                <a:gd name="T59" fmla="*/ 32 h 52"/>
                <a:gd name="T60" fmla="*/ 0 w 4"/>
                <a:gd name="T61" fmla="*/ 32 h 52"/>
                <a:gd name="T62" fmla="*/ 0 w 4"/>
                <a:gd name="T63" fmla="*/ 31 h 52"/>
                <a:gd name="T64" fmla="*/ 0 w 4"/>
                <a:gd name="T65" fmla="*/ 31 h 52"/>
                <a:gd name="T66" fmla="*/ 0 w 4"/>
                <a:gd name="T67" fmla="*/ 30 h 52"/>
                <a:gd name="T68" fmla="*/ 0 w 4"/>
                <a:gd name="T69" fmla="*/ 30 h 52"/>
                <a:gd name="T70" fmla="*/ 0 w 4"/>
                <a:gd name="T71" fmla="*/ 30 h 52"/>
                <a:gd name="T72" fmla="*/ 0 w 4"/>
                <a:gd name="T73" fmla="*/ 30 h 52"/>
                <a:gd name="T74" fmla="*/ 0 w 4"/>
                <a:gd name="T75" fmla="*/ 29 h 52"/>
                <a:gd name="T76" fmla="*/ 0 w 4"/>
                <a:gd name="T77" fmla="*/ 29 h 52"/>
                <a:gd name="T78" fmla="*/ 0 w 4"/>
                <a:gd name="T79" fmla="*/ 29 h 52"/>
                <a:gd name="T80" fmla="*/ 0 w 4"/>
                <a:gd name="T81" fmla="*/ 29 h 52"/>
                <a:gd name="T82" fmla="*/ 0 w 4"/>
                <a:gd name="T83" fmla="*/ 29 h 52"/>
                <a:gd name="T84" fmla="*/ 0 w 4"/>
                <a:gd name="T85" fmla="*/ 29 h 52"/>
                <a:gd name="T86" fmla="*/ 0 w 4"/>
                <a:gd name="T87" fmla="*/ 28 h 52"/>
                <a:gd name="T88" fmla="*/ 0 w 4"/>
                <a:gd name="T89" fmla="*/ 28 h 52"/>
                <a:gd name="T90" fmla="*/ 4 w 4"/>
                <a:gd name="T91" fmla="*/ 1 h 52"/>
                <a:gd name="T92" fmla="*/ 4 w 4"/>
                <a:gd name="T93" fmla="*/ 1 h 52"/>
                <a:gd name="T94" fmla="*/ 4 w 4"/>
                <a:gd name="T95" fmla="*/ 1 h 52"/>
                <a:gd name="T96" fmla="*/ 4 w 4"/>
                <a:gd name="T97" fmla="*/ 1 h 52"/>
                <a:gd name="T98" fmla="*/ 4 w 4"/>
                <a:gd name="T99" fmla="*/ 1 h 52"/>
                <a:gd name="T100" fmla="*/ 4 w 4"/>
                <a:gd name="T101" fmla="*/ 1 h 52"/>
                <a:gd name="T102" fmla="*/ 4 w 4"/>
                <a:gd name="T103" fmla="*/ 0 h 52"/>
                <a:gd name="T104" fmla="*/ 4 w 4"/>
                <a:gd name="T105" fmla="*/ 0 h 52"/>
                <a:gd name="T106" fmla="*/ 4 w 4"/>
                <a:gd name="T107" fmla="*/ 0 h 52"/>
                <a:gd name="T108" fmla="*/ 4 w 4"/>
                <a:gd name="T109" fmla="*/ 0 h 52"/>
                <a:gd name="T110" fmla="*/ 4 w 4"/>
                <a:gd name="T111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" h="52">
                  <a:moveTo>
                    <a:pt x="3" y="52"/>
                  </a:moveTo>
                  <a:cubicBezTo>
                    <a:pt x="3" y="52"/>
                    <a:pt x="3" y="52"/>
                    <a:pt x="3" y="52"/>
                  </a:cubicBezTo>
                  <a:cubicBezTo>
                    <a:pt x="3" y="52"/>
                    <a:pt x="3" y="52"/>
                    <a:pt x="3" y="52"/>
                  </a:cubicBezTo>
                  <a:moveTo>
                    <a:pt x="3" y="52"/>
                  </a:moveTo>
                  <a:cubicBezTo>
                    <a:pt x="3" y="52"/>
                    <a:pt x="3" y="52"/>
                    <a:pt x="3" y="52"/>
                  </a:cubicBezTo>
                  <a:cubicBezTo>
                    <a:pt x="3" y="52"/>
                    <a:pt x="3" y="52"/>
                    <a:pt x="3" y="52"/>
                  </a:cubicBezTo>
                  <a:moveTo>
                    <a:pt x="3" y="51"/>
                  </a:moveTo>
                  <a:cubicBezTo>
                    <a:pt x="3" y="51"/>
                    <a:pt x="3" y="51"/>
                    <a:pt x="3" y="51"/>
                  </a:cubicBezTo>
                  <a:cubicBezTo>
                    <a:pt x="3" y="51"/>
                    <a:pt x="3" y="51"/>
                    <a:pt x="3" y="51"/>
                  </a:cubicBezTo>
                  <a:moveTo>
                    <a:pt x="2" y="51"/>
                  </a:moveTo>
                  <a:cubicBezTo>
                    <a:pt x="2" y="51"/>
                    <a:pt x="2" y="51"/>
                    <a:pt x="2" y="51"/>
                  </a:cubicBezTo>
                  <a:cubicBezTo>
                    <a:pt x="2" y="51"/>
                    <a:pt x="2" y="51"/>
                    <a:pt x="2" y="51"/>
                  </a:cubicBezTo>
                  <a:moveTo>
                    <a:pt x="2" y="51"/>
                  </a:moveTo>
                  <a:cubicBezTo>
                    <a:pt x="2" y="51"/>
                    <a:pt x="2" y="51"/>
                    <a:pt x="2" y="51"/>
                  </a:cubicBezTo>
                  <a:cubicBezTo>
                    <a:pt x="2" y="51"/>
                    <a:pt x="2" y="51"/>
                    <a:pt x="2" y="51"/>
                  </a:cubicBezTo>
                  <a:moveTo>
                    <a:pt x="2" y="50"/>
                  </a:moveTo>
                  <a:cubicBezTo>
                    <a:pt x="2" y="50"/>
                    <a:pt x="2" y="51"/>
                    <a:pt x="2" y="51"/>
                  </a:cubicBezTo>
                  <a:cubicBezTo>
                    <a:pt x="2" y="51"/>
                    <a:pt x="2" y="50"/>
                    <a:pt x="2" y="50"/>
                  </a:cubicBezTo>
                  <a:moveTo>
                    <a:pt x="2" y="50"/>
                  </a:moveTo>
                  <a:cubicBezTo>
                    <a:pt x="2" y="50"/>
                    <a:pt x="2" y="50"/>
                    <a:pt x="2" y="50"/>
                  </a:cubicBezTo>
                  <a:cubicBezTo>
                    <a:pt x="2" y="50"/>
                    <a:pt x="2" y="50"/>
                    <a:pt x="2" y="50"/>
                  </a:cubicBezTo>
                  <a:moveTo>
                    <a:pt x="2" y="49"/>
                  </a:moveTo>
                  <a:cubicBezTo>
                    <a:pt x="2" y="50"/>
                    <a:pt x="2" y="50"/>
                    <a:pt x="2" y="50"/>
                  </a:cubicBezTo>
                  <a:cubicBezTo>
                    <a:pt x="2" y="50"/>
                    <a:pt x="2" y="50"/>
                    <a:pt x="2" y="49"/>
                  </a:cubicBezTo>
                  <a:moveTo>
                    <a:pt x="2" y="49"/>
                  </a:moveTo>
                  <a:cubicBezTo>
                    <a:pt x="2" y="49"/>
                    <a:pt x="2" y="49"/>
                    <a:pt x="2" y="49"/>
                  </a:cubicBezTo>
                  <a:cubicBezTo>
                    <a:pt x="2" y="49"/>
                    <a:pt x="2" y="49"/>
                    <a:pt x="2" y="49"/>
                  </a:cubicBezTo>
                  <a:moveTo>
                    <a:pt x="2" y="49"/>
                  </a:moveTo>
                  <a:cubicBezTo>
                    <a:pt x="2" y="49"/>
                    <a:pt x="2" y="49"/>
                    <a:pt x="2" y="49"/>
                  </a:cubicBezTo>
                  <a:cubicBezTo>
                    <a:pt x="2" y="49"/>
                    <a:pt x="2" y="49"/>
                    <a:pt x="2" y="49"/>
                  </a:cubicBezTo>
                  <a:moveTo>
                    <a:pt x="2" y="49"/>
                  </a:moveTo>
                  <a:cubicBezTo>
                    <a:pt x="2" y="49"/>
                    <a:pt x="2" y="49"/>
                    <a:pt x="2" y="49"/>
                  </a:cubicBezTo>
                  <a:cubicBezTo>
                    <a:pt x="2" y="49"/>
                    <a:pt x="2" y="49"/>
                    <a:pt x="2" y="49"/>
                  </a:cubicBezTo>
                  <a:moveTo>
                    <a:pt x="2" y="48"/>
                  </a:moveTo>
                  <a:cubicBezTo>
                    <a:pt x="2" y="48"/>
                    <a:pt x="2" y="49"/>
                    <a:pt x="2" y="49"/>
                  </a:cubicBezTo>
                  <a:cubicBezTo>
                    <a:pt x="2" y="49"/>
                    <a:pt x="2" y="48"/>
                    <a:pt x="2" y="48"/>
                  </a:cubicBezTo>
                  <a:moveTo>
                    <a:pt x="2" y="48"/>
                  </a:moveTo>
                  <a:cubicBezTo>
                    <a:pt x="2" y="48"/>
                    <a:pt x="2" y="48"/>
                    <a:pt x="2" y="48"/>
                  </a:cubicBezTo>
                  <a:cubicBezTo>
                    <a:pt x="2" y="48"/>
                    <a:pt x="2" y="48"/>
                    <a:pt x="2" y="48"/>
                  </a:cubicBezTo>
                  <a:moveTo>
                    <a:pt x="0" y="35"/>
                  </a:moveTo>
                  <a:cubicBezTo>
                    <a:pt x="0" y="40"/>
                    <a:pt x="1" y="44"/>
                    <a:pt x="2" y="48"/>
                  </a:cubicBezTo>
                  <a:cubicBezTo>
                    <a:pt x="1" y="44"/>
                    <a:pt x="0" y="40"/>
                    <a:pt x="0" y="35"/>
                  </a:cubicBezTo>
                  <a:moveTo>
                    <a:pt x="0" y="33"/>
                  </a:moveTo>
                  <a:cubicBezTo>
                    <a:pt x="0" y="34"/>
                    <a:pt x="0" y="35"/>
                    <a:pt x="0" y="35"/>
                  </a:cubicBezTo>
                  <a:cubicBezTo>
                    <a:pt x="0" y="35"/>
                    <a:pt x="0" y="34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2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4" y="1"/>
                  </a:moveTo>
                  <a:cubicBezTo>
                    <a:pt x="1" y="10"/>
                    <a:pt x="0" y="19"/>
                    <a:pt x="0" y="28"/>
                  </a:cubicBezTo>
                  <a:cubicBezTo>
                    <a:pt x="0" y="19"/>
                    <a:pt x="1" y="10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1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25" name="Freeform 91"/>
            <p:cNvSpPr/>
            <p:nvPr/>
          </p:nvSpPr>
          <p:spPr bwMode="auto">
            <a:xfrm>
              <a:off x="2555875" y="5416941"/>
              <a:ext cx="190500" cy="428625"/>
            </a:xfrm>
            <a:custGeom>
              <a:avLst/>
              <a:gdLst>
                <a:gd name="T0" fmla="*/ 4 w 78"/>
                <a:gd name="T1" fmla="*/ 54 h 175"/>
                <a:gd name="T2" fmla="*/ 4 w 78"/>
                <a:gd name="T3" fmla="*/ 54 h 175"/>
                <a:gd name="T4" fmla="*/ 4 w 78"/>
                <a:gd name="T5" fmla="*/ 54 h 175"/>
                <a:gd name="T6" fmla="*/ 4 w 78"/>
                <a:gd name="T7" fmla="*/ 55 h 175"/>
                <a:gd name="T8" fmla="*/ 4 w 78"/>
                <a:gd name="T9" fmla="*/ 55 h 175"/>
                <a:gd name="T10" fmla="*/ 4 w 78"/>
                <a:gd name="T11" fmla="*/ 55 h 175"/>
                <a:gd name="T12" fmla="*/ 4 w 78"/>
                <a:gd name="T13" fmla="*/ 55 h 175"/>
                <a:gd name="T14" fmla="*/ 0 w 78"/>
                <a:gd name="T15" fmla="*/ 82 h 175"/>
                <a:gd name="T16" fmla="*/ 0 w 78"/>
                <a:gd name="T17" fmla="*/ 82 h 175"/>
                <a:gd name="T18" fmla="*/ 0 w 78"/>
                <a:gd name="T19" fmla="*/ 83 h 175"/>
                <a:gd name="T20" fmla="*/ 0 w 78"/>
                <a:gd name="T21" fmla="*/ 83 h 175"/>
                <a:gd name="T22" fmla="*/ 0 w 78"/>
                <a:gd name="T23" fmla="*/ 83 h 175"/>
                <a:gd name="T24" fmla="*/ 0 w 78"/>
                <a:gd name="T25" fmla="*/ 84 h 175"/>
                <a:gd name="T26" fmla="*/ 0 w 78"/>
                <a:gd name="T27" fmla="*/ 84 h 175"/>
                <a:gd name="T28" fmla="*/ 0 w 78"/>
                <a:gd name="T29" fmla="*/ 84 h 175"/>
                <a:gd name="T30" fmla="*/ 0 w 78"/>
                <a:gd name="T31" fmla="*/ 85 h 175"/>
                <a:gd name="T32" fmla="*/ 0 w 78"/>
                <a:gd name="T33" fmla="*/ 85 h 175"/>
                <a:gd name="T34" fmla="*/ 0 w 78"/>
                <a:gd name="T35" fmla="*/ 86 h 175"/>
                <a:gd name="T36" fmla="*/ 0 w 78"/>
                <a:gd name="T37" fmla="*/ 86 h 175"/>
                <a:gd name="T38" fmla="*/ 0 w 78"/>
                <a:gd name="T39" fmla="*/ 86 h 175"/>
                <a:gd name="T40" fmla="*/ 0 w 78"/>
                <a:gd name="T41" fmla="*/ 87 h 175"/>
                <a:gd name="T42" fmla="*/ 0 w 78"/>
                <a:gd name="T43" fmla="*/ 87 h 175"/>
                <a:gd name="T44" fmla="*/ 0 w 78"/>
                <a:gd name="T45" fmla="*/ 87 h 175"/>
                <a:gd name="T46" fmla="*/ 0 w 78"/>
                <a:gd name="T47" fmla="*/ 89 h 175"/>
                <a:gd name="T48" fmla="*/ 2 w 78"/>
                <a:gd name="T49" fmla="*/ 102 h 175"/>
                <a:gd name="T50" fmla="*/ 2 w 78"/>
                <a:gd name="T51" fmla="*/ 102 h 175"/>
                <a:gd name="T52" fmla="*/ 2 w 78"/>
                <a:gd name="T53" fmla="*/ 103 h 175"/>
                <a:gd name="T54" fmla="*/ 2 w 78"/>
                <a:gd name="T55" fmla="*/ 103 h 175"/>
                <a:gd name="T56" fmla="*/ 2 w 78"/>
                <a:gd name="T57" fmla="*/ 103 h 175"/>
                <a:gd name="T58" fmla="*/ 2 w 78"/>
                <a:gd name="T59" fmla="*/ 103 h 175"/>
                <a:gd name="T60" fmla="*/ 2 w 78"/>
                <a:gd name="T61" fmla="*/ 104 h 175"/>
                <a:gd name="T62" fmla="*/ 2 w 78"/>
                <a:gd name="T63" fmla="*/ 104 h 175"/>
                <a:gd name="T64" fmla="*/ 2 w 78"/>
                <a:gd name="T65" fmla="*/ 105 h 175"/>
                <a:gd name="T66" fmla="*/ 2 w 78"/>
                <a:gd name="T67" fmla="*/ 105 h 175"/>
                <a:gd name="T68" fmla="*/ 3 w 78"/>
                <a:gd name="T69" fmla="*/ 105 h 175"/>
                <a:gd name="T70" fmla="*/ 3 w 78"/>
                <a:gd name="T71" fmla="*/ 106 h 175"/>
                <a:gd name="T72" fmla="*/ 3 w 78"/>
                <a:gd name="T73" fmla="*/ 106 h 175"/>
                <a:gd name="T74" fmla="*/ 78 w 78"/>
                <a:gd name="T75" fmla="*/ 175 h 175"/>
                <a:gd name="T76" fmla="*/ 19 w 78"/>
                <a:gd name="T77" fmla="*/ 106 h 175"/>
                <a:gd name="T78" fmla="*/ 15 w 78"/>
                <a:gd name="T79" fmla="*/ 77 h 175"/>
                <a:gd name="T80" fmla="*/ 46 w 78"/>
                <a:gd name="T81" fmla="*/ 3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8" h="175">
                  <a:moveTo>
                    <a:pt x="49" y="0"/>
                  </a:moveTo>
                  <a:cubicBezTo>
                    <a:pt x="28" y="12"/>
                    <a:pt x="12" y="31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1" y="64"/>
                    <a:pt x="0" y="73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8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4"/>
                    <a:pt x="1" y="98"/>
                    <a:pt x="2" y="102"/>
                  </a:cubicBezTo>
                  <a:cubicBezTo>
                    <a:pt x="2" y="102"/>
                    <a:pt x="2" y="102"/>
                    <a:pt x="2" y="102"/>
                  </a:cubicBezTo>
                  <a:cubicBezTo>
                    <a:pt x="2" y="102"/>
                    <a:pt x="2" y="102"/>
                    <a:pt x="2" y="102"/>
                  </a:cubicBezTo>
                  <a:cubicBezTo>
                    <a:pt x="2" y="102"/>
                    <a:pt x="2" y="102"/>
                    <a:pt x="2" y="102"/>
                  </a:cubicBezTo>
                  <a:cubicBezTo>
                    <a:pt x="2" y="102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2" y="104"/>
                    <a:pt x="2" y="105"/>
                    <a:pt x="2" y="105"/>
                  </a:cubicBezTo>
                  <a:cubicBezTo>
                    <a:pt x="2" y="105"/>
                    <a:pt x="2" y="105"/>
                    <a:pt x="2" y="105"/>
                  </a:cubicBezTo>
                  <a:cubicBezTo>
                    <a:pt x="2" y="105"/>
                    <a:pt x="2" y="105"/>
                    <a:pt x="2" y="105"/>
                  </a:cubicBezTo>
                  <a:cubicBezTo>
                    <a:pt x="2" y="105"/>
                    <a:pt x="2" y="105"/>
                    <a:pt x="2" y="105"/>
                  </a:cubicBezTo>
                  <a:cubicBezTo>
                    <a:pt x="2" y="105"/>
                    <a:pt x="2" y="105"/>
                    <a:pt x="2" y="105"/>
                  </a:cubicBezTo>
                  <a:cubicBezTo>
                    <a:pt x="2" y="105"/>
                    <a:pt x="3" y="105"/>
                    <a:pt x="3" y="105"/>
                  </a:cubicBezTo>
                  <a:cubicBezTo>
                    <a:pt x="3" y="105"/>
                    <a:pt x="3" y="105"/>
                    <a:pt x="3" y="105"/>
                  </a:cubicBezTo>
                  <a:cubicBezTo>
                    <a:pt x="3" y="105"/>
                    <a:pt x="3" y="105"/>
                    <a:pt x="3" y="106"/>
                  </a:cubicBezTo>
                  <a:cubicBezTo>
                    <a:pt x="3" y="106"/>
                    <a:pt x="3" y="106"/>
                    <a:pt x="3" y="106"/>
                  </a:cubicBezTo>
                  <a:cubicBezTo>
                    <a:pt x="3" y="106"/>
                    <a:pt x="3" y="106"/>
                    <a:pt x="3" y="106"/>
                  </a:cubicBezTo>
                  <a:cubicBezTo>
                    <a:pt x="3" y="106"/>
                    <a:pt x="3" y="106"/>
                    <a:pt x="3" y="106"/>
                  </a:cubicBezTo>
                  <a:cubicBezTo>
                    <a:pt x="12" y="141"/>
                    <a:pt x="42" y="169"/>
                    <a:pt x="78" y="175"/>
                  </a:cubicBezTo>
                  <a:cubicBezTo>
                    <a:pt x="66" y="169"/>
                    <a:pt x="56" y="162"/>
                    <a:pt x="46" y="153"/>
                  </a:cubicBezTo>
                  <a:cubicBezTo>
                    <a:pt x="33" y="140"/>
                    <a:pt x="24" y="124"/>
                    <a:pt x="19" y="106"/>
                  </a:cubicBezTo>
                  <a:cubicBezTo>
                    <a:pt x="18" y="97"/>
                    <a:pt x="17" y="88"/>
                    <a:pt x="15" y="78"/>
                  </a:cubicBezTo>
                  <a:cubicBezTo>
                    <a:pt x="15" y="78"/>
                    <a:pt x="15" y="78"/>
                    <a:pt x="15" y="77"/>
                  </a:cubicBezTo>
                  <a:cubicBezTo>
                    <a:pt x="15" y="58"/>
                    <a:pt x="20" y="40"/>
                    <a:pt x="30" y="24"/>
                  </a:cubicBezTo>
                  <a:cubicBezTo>
                    <a:pt x="35" y="17"/>
                    <a:pt x="41" y="10"/>
                    <a:pt x="46" y="3"/>
                  </a:cubicBezTo>
                  <a:cubicBezTo>
                    <a:pt x="47" y="2"/>
                    <a:pt x="48" y="1"/>
                    <a:pt x="4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26" name="Rectangle 92"/>
            <p:cNvSpPr>
              <a:spLocks noChangeArrowheads="1"/>
            </p:cNvSpPr>
            <p:nvPr/>
          </p:nvSpPr>
          <p:spPr bwMode="auto">
            <a:xfrm>
              <a:off x="2714625" y="5480441"/>
              <a:ext cx="139700" cy="193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27" name="Rectangle 93"/>
            <p:cNvSpPr>
              <a:spLocks noChangeArrowheads="1"/>
            </p:cNvSpPr>
            <p:nvPr/>
          </p:nvSpPr>
          <p:spPr bwMode="auto">
            <a:xfrm>
              <a:off x="2642553" y="5421703"/>
              <a:ext cx="323807" cy="32316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ru-RU" altLang="en-US" sz="2100" b="1" dirty="0">
                  <a:latin typeface="Raleway" pitchFamily="34" charset="0"/>
                </a:rPr>
                <a:t>9</a:t>
              </a:r>
              <a:r>
                <a:rPr lang="en-US" altLang="en-US" sz="2100" b="1" dirty="0">
                  <a:latin typeface="Raleway" pitchFamily="34" charset="0"/>
                </a:rPr>
                <a:t>0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157288" y="3113478"/>
            <a:ext cx="584200" cy="587375"/>
            <a:chOff x="1157288" y="3113478"/>
            <a:chExt cx="584200" cy="587375"/>
          </a:xfrm>
          <a:solidFill>
            <a:srgbClr val="FDCBEA"/>
          </a:solidFill>
        </p:grpSpPr>
        <p:sp>
          <p:nvSpPr>
            <p:cNvPr id="206" name="Freeform 72"/>
            <p:cNvSpPr/>
            <p:nvPr/>
          </p:nvSpPr>
          <p:spPr bwMode="auto">
            <a:xfrm>
              <a:off x="1157288" y="3113478"/>
              <a:ext cx="584200" cy="587375"/>
            </a:xfrm>
            <a:custGeom>
              <a:avLst/>
              <a:gdLst>
                <a:gd name="T0" fmla="*/ 126 w 239"/>
                <a:gd name="T1" fmla="*/ 4 h 240"/>
                <a:gd name="T2" fmla="*/ 235 w 239"/>
                <a:gd name="T3" fmla="*/ 127 h 240"/>
                <a:gd name="T4" fmla="*/ 112 w 239"/>
                <a:gd name="T5" fmla="*/ 236 h 240"/>
                <a:gd name="T6" fmla="*/ 3 w 239"/>
                <a:gd name="T7" fmla="*/ 113 h 240"/>
                <a:gd name="T8" fmla="*/ 126 w 239"/>
                <a:gd name="T9" fmla="*/ 4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9" h="240">
                  <a:moveTo>
                    <a:pt x="126" y="4"/>
                  </a:moveTo>
                  <a:cubicBezTo>
                    <a:pt x="190" y="8"/>
                    <a:pt x="239" y="63"/>
                    <a:pt x="235" y="127"/>
                  </a:cubicBezTo>
                  <a:cubicBezTo>
                    <a:pt x="231" y="191"/>
                    <a:pt x="176" y="240"/>
                    <a:pt x="112" y="236"/>
                  </a:cubicBezTo>
                  <a:cubicBezTo>
                    <a:pt x="48" y="232"/>
                    <a:pt x="0" y="177"/>
                    <a:pt x="3" y="113"/>
                  </a:cubicBezTo>
                  <a:cubicBezTo>
                    <a:pt x="7" y="49"/>
                    <a:pt x="63" y="0"/>
                    <a:pt x="126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07" name="Freeform 73"/>
            <p:cNvSpPr/>
            <p:nvPr/>
          </p:nvSpPr>
          <p:spPr bwMode="auto">
            <a:xfrm>
              <a:off x="1212850" y="3169041"/>
              <a:ext cx="473075" cy="473075"/>
            </a:xfrm>
            <a:custGeom>
              <a:avLst/>
              <a:gdLst>
                <a:gd name="T0" fmla="*/ 102 w 193"/>
                <a:gd name="T1" fmla="*/ 4 h 193"/>
                <a:gd name="T2" fmla="*/ 190 w 193"/>
                <a:gd name="T3" fmla="*/ 103 h 193"/>
                <a:gd name="T4" fmla="*/ 90 w 193"/>
                <a:gd name="T5" fmla="*/ 190 h 193"/>
                <a:gd name="T6" fmla="*/ 3 w 193"/>
                <a:gd name="T7" fmla="*/ 91 h 193"/>
                <a:gd name="T8" fmla="*/ 102 w 193"/>
                <a:gd name="T9" fmla="*/ 4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02" y="4"/>
                  </a:moveTo>
                  <a:cubicBezTo>
                    <a:pt x="153" y="7"/>
                    <a:pt x="193" y="51"/>
                    <a:pt x="190" y="103"/>
                  </a:cubicBezTo>
                  <a:cubicBezTo>
                    <a:pt x="186" y="154"/>
                    <a:pt x="142" y="193"/>
                    <a:pt x="90" y="190"/>
                  </a:cubicBezTo>
                  <a:cubicBezTo>
                    <a:pt x="39" y="187"/>
                    <a:pt x="0" y="143"/>
                    <a:pt x="3" y="91"/>
                  </a:cubicBezTo>
                  <a:cubicBezTo>
                    <a:pt x="6" y="40"/>
                    <a:pt x="51" y="0"/>
                    <a:pt x="102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08" name="Freeform 74"/>
            <p:cNvSpPr>
              <a:spLocks noEditPoints="1"/>
            </p:cNvSpPr>
            <p:nvPr/>
          </p:nvSpPr>
          <p:spPr bwMode="auto">
            <a:xfrm>
              <a:off x="1217613" y="3389703"/>
              <a:ext cx="25400" cy="117475"/>
            </a:xfrm>
            <a:custGeom>
              <a:avLst/>
              <a:gdLst>
                <a:gd name="T0" fmla="*/ 10 w 10"/>
                <a:gd name="T1" fmla="*/ 48 h 48"/>
                <a:gd name="T2" fmla="*/ 10 w 10"/>
                <a:gd name="T3" fmla="*/ 48 h 48"/>
                <a:gd name="T4" fmla="*/ 10 w 10"/>
                <a:gd name="T5" fmla="*/ 48 h 48"/>
                <a:gd name="T6" fmla="*/ 10 w 10"/>
                <a:gd name="T7" fmla="*/ 48 h 48"/>
                <a:gd name="T8" fmla="*/ 10 w 10"/>
                <a:gd name="T9" fmla="*/ 47 h 48"/>
                <a:gd name="T10" fmla="*/ 10 w 10"/>
                <a:gd name="T11" fmla="*/ 47 h 48"/>
                <a:gd name="T12" fmla="*/ 10 w 10"/>
                <a:gd name="T13" fmla="*/ 47 h 48"/>
                <a:gd name="T14" fmla="*/ 10 w 10"/>
                <a:gd name="T15" fmla="*/ 47 h 48"/>
                <a:gd name="T16" fmla="*/ 10 w 10"/>
                <a:gd name="T17" fmla="*/ 47 h 48"/>
                <a:gd name="T18" fmla="*/ 10 w 10"/>
                <a:gd name="T19" fmla="*/ 47 h 48"/>
                <a:gd name="T20" fmla="*/ 9 w 10"/>
                <a:gd name="T21" fmla="*/ 46 h 48"/>
                <a:gd name="T22" fmla="*/ 9 w 10"/>
                <a:gd name="T23" fmla="*/ 46 h 48"/>
                <a:gd name="T24" fmla="*/ 9 w 10"/>
                <a:gd name="T25" fmla="*/ 46 h 48"/>
                <a:gd name="T26" fmla="*/ 1 w 10"/>
                <a:gd name="T27" fmla="*/ 4 h 48"/>
                <a:gd name="T28" fmla="*/ 1 w 10"/>
                <a:gd name="T29" fmla="*/ 4 h 48"/>
                <a:gd name="T30" fmla="*/ 1 w 10"/>
                <a:gd name="T31" fmla="*/ 4 h 48"/>
                <a:gd name="T32" fmla="*/ 1 w 10"/>
                <a:gd name="T33" fmla="*/ 3 h 48"/>
                <a:gd name="T34" fmla="*/ 1 w 10"/>
                <a:gd name="T35" fmla="*/ 3 h 48"/>
                <a:gd name="T36" fmla="*/ 1 w 10"/>
                <a:gd name="T37" fmla="*/ 3 h 48"/>
                <a:gd name="T38" fmla="*/ 1 w 10"/>
                <a:gd name="T39" fmla="*/ 2 h 48"/>
                <a:gd name="T40" fmla="*/ 1 w 10"/>
                <a:gd name="T41" fmla="*/ 2 h 48"/>
                <a:gd name="T42" fmla="*/ 1 w 10"/>
                <a:gd name="T43" fmla="*/ 2 h 48"/>
                <a:gd name="T44" fmla="*/ 1 w 10"/>
                <a:gd name="T45" fmla="*/ 2 h 48"/>
                <a:gd name="T46" fmla="*/ 1 w 10"/>
                <a:gd name="T47" fmla="*/ 2 h 48"/>
                <a:gd name="T48" fmla="*/ 1 w 10"/>
                <a:gd name="T49" fmla="*/ 2 h 48"/>
                <a:gd name="T50" fmla="*/ 1 w 10"/>
                <a:gd name="T51" fmla="*/ 1 h 48"/>
                <a:gd name="T52" fmla="*/ 1 w 10"/>
                <a:gd name="T53" fmla="*/ 1 h 48"/>
                <a:gd name="T54" fmla="*/ 1 w 10"/>
                <a:gd name="T55" fmla="*/ 1 h 48"/>
                <a:gd name="T56" fmla="*/ 1 w 10"/>
                <a:gd name="T57" fmla="*/ 1 h 48"/>
                <a:gd name="T58" fmla="*/ 1 w 10"/>
                <a:gd name="T59" fmla="*/ 0 h 48"/>
                <a:gd name="T60" fmla="*/ 1 w 10"/>
                <a:gd name="T61" fmla="*/ 0 h 48"/>
                <a:gd name="T62" fmla="*/ 1 w 10"/>
                <a:gd name="T63" fmla="*/ 0 h 48"/>
                <a:gd name="T64" fmla="*/ 1 w 10"/>
                <a:gd name="T65" fmla="*/ 0 h 48"/>
                <a:gd name="T66" fmla="*/ 1 w 10"/>
                <a:gd name="T67" fmla="*/ 0 h 48"/>
                <a:gd name="T68" fmla="*/ 1 w 10"/>
                <a:gd name="T6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" h="48">
                  <a:moveTo>
                    <a:pt x="10" y="48"/>
                  </a:moveTo>
                  <a:cubicBezTo>
                    <a:pt x="10" y="48"/>
                    <a:pt x="10" y="48"/>
                    <a:pt x="10" y="48"/>
                  </a:cubicBezTo>
                  <a:cubicBezTo>
                    <a:pt x="10" y="48"/>
                    <a:pt x="10" y="48"/>
                    <a:pt x="10" y="48"/>
                  </a:cubicBezTo>
                  <a:moveTo>
                    <a:pt x="10" y="48"/>
                  </a:moveTo>
                  <a:cubicBezTo>
                    <a:pt x="10" y="48"/>
                    <a:pt x="10" y="48"/>
                    <a:pt x="10" y="48"/>
                  </a:cubicBezTo>
                  <a:cubicBezTo>
                    <a:pt x="10" y="48"/>
                    <a:pt x="10" y="48"/>
                    <a:pt x="10" y="48"/>
                  </a:cubicBezTo>
                  <a:moveTo>
                    <a:pt x="10" y="47"/>
                  </a:moveTo>
                  <a:cubicBezTo>
                    <a:pt x="10" y="47"/>
                    <a:pt x="10" y="48"/>
                    <a:pt x="10" y="48"/>
                  </a:cubicBezTo>
                  <a:cubicBezTo>
                    <a:pt x="10" y="48"/>
                    <a:pt x="10" y="47"/>
                    <a:pt x="10" y="47"/>
                  </a:cubicBezTo>
                  <a:moveTo>
                    <a:pt x="10" y="47"/>
                  </a:moveTo>
                  <a:cubicBezTo>
                    <a:pt x="10" y="47"/>
                    <a:pt x="10" y="47"/>
                    <a:pt x="10" y="47"/>
                  </a:cubicBezTo>
                  <a:cubicBezTo>
                    <a:pt x="10" y="47"/>
                    <a:pt x="10" y="47"/>
                    <a:pt x="10" y="47"/>
                  </a:cubicBezTo>
                  <a:moveTo>
                    <a:pt x="10" y="47"/>
                  </a:moveTo>
                  <a:cubicBezTo>
                    <a:pt x="10" y="47"/>
                    <a:pt x="10" y="47"/>
                    <a:pt x="10" y="47"/>
                  </a:cubicBezTo>
                  <a:cubicBezTo>
                    <a:pt x="10" y="47"/>
                    <a:pt x="10" y="47"/>
                    <a:pt x="10" y="47"/>
                  </a:cubicBezTo>
                  <a:moveTo>
                    <a:pt x="10" y="47"/>
                  </a:moveTo>
                  <a:cubicBezTo>
                    <a:pt x="10" y="47"/>
                    <a:pt x="10" y="47"/>
                    <a:pt x="10" y="47"/>
                  </a:cubicBezTo>
                  <a:cubicBezTo>
                    <a:pt x="10" y="47"/>
                    <a:pt x="10" y="47"/>
                    <a:pt x="10" y="47"/>
                  </a:cubicBezTo>
                  <a:moveTo>
                    <a:pt x="9" y="46"/>
                  </a:moveTo>
                  <a:cubicBezTo>
                    <a:pt x="10" y="46"/>
                    <a:pt x="10" y="46"/>
                    <a:pt x="10" y="47"/>
                  </a:cubicBezTo>
                  <a:cubicBezTo>
                    <a:pt x="10" y="46"/>
                    <a:pt x="10" y="46"/>
                    <a:pt x="9" y="46"/>
                  </a:cubicBezTo>
                  <a:moveTo>
                    <a:pt x="9" y="46"/>
                  </a:moveTo>
                  <a:cubicBezTo>
                    <a:pt x="9" y="46"/>
                    <a:pt x="9" y="46"/>
                    <a:pt x="9" y="46"/>
                  </a:cubicBezTo>
                  <a:cubicBezTo>
                    <a:pt x="9" y="46"/>
                    <a:pt x="9" y="46"/>
                    <a:pt x="9" y="46"/>
                  </a:cubicBezTo>
                  <a:moveTo>
                    <a:pt x="9" y="46"/>
                  </a:moveTo>
                  <a:cubicBezTo>
                    <a:pt x="9" y="46"/>
                    <a:pt x="9" y="46"/>
                    <a:pt x="9" y="46"/>
                  </a:cubicBezTo>
                  <a:cubicBezTo>
                    <a:pt x="9" y="46"/>
                    <a:pt x="9" y="46"/>
                    <a:pt x="9" y="46"/>
                  </a:cubicBezTo>
                  <a:moveTo>
                    <a:pt x="1" y="4"/>
                  </a:moveTo>
                  <a:cubicBezTo>
                    <a:pt x="0" y="19"/>
                    <a:pt x="3" y="33"/>
                    <a:pt x="9" y="46"/>
                  </a:cubicBezTo>
                  <a:cubicBezTo>
                    <a:pt x="3" y="33"/>
                    <a:pt x="0" y="19"/>
                    <a:pt x="1" y="4"/>
                  </a:cubicBezTo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4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2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09" name="Freeform 75"/>
            <p:cNvSpPr/>
            <p:nvPr/>
          </p:nvSpPr>
          <p:spPr bwMode="auto">
            <a:xfrm>
              <a:off x="1217613" y="3180153"/>
              <a:ext cx="207963" cy="420688"/>
            </a:xfrm>
            <a:custGeom>
              <a:avLst/>
              <a:gdLst>
                <a:gd name="T0" fmla="*/ 85 w 85"/>
                <a:gd name="T1" fmla="*/ 0 h 172"/>
                <a:gd name="T2" fmla="*/ 1 w 85"/>
                <a:gd name="T3" fmla="*/ 86 h 172"/>
                <a:gd name="T4" fmla="*/ 1 w 85"/>
                <a:gd name="T5" fmla="*/ 86 h 172"/>
                <a:gd name="T6" fmla="*/ 1 w 85"/>
                <a:gd name="T7" fmla="*/ 86 h 172"/>
                <a:gd name="T8" fmla="*/ 1 w 85"/>
                <a:gd name="T9" fmla="*/ 86 h 172"/>
                <a:gd name="T10" fmla="*/ 1 w 85"/>
                <a:gd name="T11" fmla="*/ 86 h 172"/>
                <a:gd name="T12" fmla="*/ 1 w 85"/>
                <a:gd name="T13" fmla="*/ 86 h 172"/>
                <a:gd name="T14" fmla="*/ 1 w 85"/>
                <a:gd name="T15" fmla="*/ 86 h 172"/>
                <a:gd name="T16" fmla="*/ 1 w 85"/>
                <a:gd name="T17" fmla="*/ 86 h 172"/>
                <a:gd name="T18" fmla="*/ 1 w 85"/>
                <a:gd name="T19" fmla="*/ 87 h 172"/>
                <a:gd name="T20" fmla="*/ 1 w 85"/>
                <a:gd name="T21" fmla="*/ 87 h 172"/>
                <a:gd name="T22" fmla="*/ 1 w 85"/>
                <a:gd name="T23" fmla="*/ 87 h 172"/>
                <a:gd name="T24" fmla="*/ 1 w 85"/>
                <a:gd name="T25" fmla="*/ 87 h 172"/>
                <a:gd name="T26" fmla="*/ 1 w 85"/>
                <a:gd name="T27" fmla="*/ 87 h 172"/>
                <a:gd name="T28" fmla="*/ 1 w 85"/>
                <a:gd name="T29" fmla="*/ 88 h 172"/>
                <a:gd name="T30" fmla="*/ 1 w 85"/>
                <a:gd name="T31" fmla="*/ 88 h 172"/>
                <a:gd name="T32" fmla="*/ 1 w 85"/>
                <a:gd name="T33" fmla="*/ 88 h 172"/>
                <a:gd name="T34" fmla="*/ 1 w 85"/>
                <a:gd name="T35" fmla="*/ 88 h 172"/>
                <a:gd name="T36" fmla="*/ 1 w 85"/>
                <a:gd name="T37" fmla="*/ 88 h 172"/>
                <a:gd name="T38" fmla="*/ 1 w 85"/>
                <a:gd name="T39" fmla="*/ 88 h 172"/>
                <a:gd name="T40" fmla="*/ 1 w 85"/>
                <a:gd name="T41" fmla="*/ 88 h 172"/>
                <a:gd name="T42" fmla="*/ 1 w 85"/>
                <a:gd name="T43" fmla="*/ 89 h 172"/>
                <a:gd name="T44" fmla="*/ 1 w 85"/>
                <a:gd name="T45" fmla="*/ 89 h 172"/>
                <a:gd name="T46" fmla="*/ 1 w 85"/>
                <a:gd name="T47" fmla="*/ 89 h 172"/>
                <a:gd name="T48" fmla="*/ 1 w 85"/>
                <a:gd name="T49" fmla="*/ 89 h 172"/>
                <a:gd name="T50" fmla="*/ 1 w 85"/>
                <a:gd name="T51" fmla="*/ 90 h 172"/>
                <a:gd name="T52" fmla="*/ 1 w 85"/>
                <a:gd name="T53" fmla="*/ 90 h 172"/>
                <a:gd name="T54" fmla="*/ 1 w 85"/>
                <a:gd name="T55" fmla="*/ 90 h 172"/>
                <a:gd name="T56" fmla="*/ 1 w 85"/>
                <a:gd name="T57" fmla="*/ 90 h 172"/>
                <a:gd name="T58" fmla="*/ 9 w 85"/>
                <a:gd name="T59" fmla="*/ 132 h 172"/>
                <a:gd name="T60" fmla="*/ 9 w 85"/>
                <a:gd name="T61" fmla="*/ 132 h 172"/>
                <a:gd name="T62" fmla="*/ 9 w 85"/>
                <a:gd name="T63" fmla="*/ 132 h 172"/>
                <a:gd name="T64" fmla="*/ 9 w 85"/>
                <a:gd name="T65" fmla="*/ 132 h 172"/>
                <a:gd name="T66" fmla="*/ 9 w 85"/>
                <a:gd name="T67" fmla="*/ 132 h 172"/>
                <a:gd name="T68" fmla="*/ 9 w 85"/>
                <a:gd name="T69" fmla="*/ 132 h 172"/>
                <a:gd name="T70" fmla="*/ 10 w 85"/>
                <a:gd name="T71" fmla="*/ 133 h 172"/>
                <a:gd name="T72" fmla="*/ 10 w 85"/>
                <a:gd name="T73" fmla="*/ 133 h 172"/>
                <a:gd name="T74" fmla="*/ 10 w 85"/>
                <a:gd name="T75" fmla="*/ 133 h 172"/>
                <a:gd name="T76" fmla="*/ 10 w 85"/>
                <a:gd name="T77" fmla="*/ 133 h 172"/>
                <a:gd name="T78" fmla="*/ 10 w 85"/>
                <a:gd name="T79" fmla="*/ 133 h 172"/>
                <a:gd name="T80" fmla="*/ 10 w 85"/>
                <a:gd name="T81" fmla="*/ 133 h 172"/>
                <a:gd name="T82" fmla="*/ 10 w 85"/>
                <a:gd name="T83" fmla="*/ 133 h 172"/>
                <a:gd name="T84" fmla="*/ 10 w 85"/>
                <a:gd name="T85" fmla="*/ 133 h 172"/>
                <a:gd name="T86" fmla="*/ 10 w 85"/>
                <a:gd name="T87" fmla="*/ 134 h 172"/>
                <a:gd name="T88" fmla="*/ 10 w 85"/>
                <a:gd name="T89" fmla="*/ 134 h 172"/>
                <a:gd name="T90" fmla="*/ 10 w 85"/>
                <a:gd name="T91" fmla="*/ 134 h 172"/>
                <a:gd name="T92" fmla="*/ 10 w 85"/>
                <a:gd name="T93" fmla="*/ 134 h 172"/>
                <a:gd name="T94" fmla="*/ 10 w 85"/>
                <a:gd name="T95" fmla="*/ 134 h 172"/>
                <a:gd name="T96" fmla="*/ 45 w 85"/>
                <a:gd name="T97" fmla="*/ 172 h 172"/>
                <a:gd name="T98" fmla="*/ 42 w 85"/>
                <a:gd name="T99" fmla="*/ 170 h 172"/>
                <a:gd name="T100" fmla="*/ 27 w 85"/>
                <a:gd name="T101" fmla="*/ 147 h 172"/>
                <a:gd name="T102" fmla="*/ 16 w 85"/>
                <a:gd name="T103" fmla="*/ 93 h 172"/>
                <a:gd name="T104" fmla="*/ 16 w 85"/>
                <a:gd name="T105" fmla="*/ 92 h 172"/>
                <a:gd name="T106" fmla="*/ 22 w 85"/>
                <a:gd name="T107" fmla="*/ 65 h 172"/>
                <a:gd name="T108" fmla="*/ 52 w 85"/>
                <a:gd name="T109" fmla="*/ 20 h 172"/>
                <a:gd name="T110" fmla="*/ 85 w 85"/>
                <a:gd name="T111" fmla="*/ 0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85" h="172">
                  <a:moveTo>
                    <a:pt x="85" y="0"/>
                  </a:moveTo>
                  <a:cubicBezTo>
                    <a:pt x="41" y="4"/>
                    <a:pt x="5" y="40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0" y="105"/>
                    <a:pt x="3" y="119"/>
                    <a:pt x="9" y="132"/>
                  </a:cubicBezTo>
                  <a:cubicBezTo>
                    <a:pt x="9" y="132"/>
                    <a:pt x="9" y="132"/>
                    <a:pt x="9" y="132"/>
                  </a:cubicBezTo>
                  <a:cubicBezTo>
                    <a:pt x="9" y="132"/>
                    <a:pt x="9" y="132"/>
                    <a:pt x="9" y="132"/>
                  </a:cubicBezTo>
                  <a:cubicBezTo>
                    <a:pt x="9" y="132"/>
                    <a:pt x="9" y="132"/>
                    <a:pt x="9" y="132"/>
                  </a:cubicBezTo>
                  <a:cubicBezTo>
                    <a:pt x="9" y="132"/>
                    <a:pt x="9" y="132"/>
                    <a:pt x="9" y="132"/>
                  </a:cubicBezTo>
                  <a:cubicBezTo>
                    <a:pt x="9" y="132"/>
                    <a:pt x="9" y="132"/>
                    <a:pt x="9" y="132"/>
                  </a:cubicBezTo>
                  <a:cubicBezTo>
                    <a:pt x="10" y="132"/>
                    <a:pt x="10" y="132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4"/>
                    <a:pt x="10" y="134"/>
                  </a:cubicBezTo>
                  <a:cubicBezTo>
                    <a:pt x="10" y="134"/>
                    <a:pt x="10" y="134"/>
                    <a:pt x="10" y="134"/>
                  </a:cubicBezTo>
                  <a:cubicBezTo>
                    <a:pt x="10" y="134"/>
                    <a:pt x="10" y="134"/>
                    <a:pt x="10" y="134"/>
                  </a:cubicBezTo>
                  <a:cubicBezTo>
                    <a:pt x="10" y="134"/>
                    <a:pt x="10" y="134"/>
                    <a:pt x="10" y="134"/>
                  </a:cubicBezTo>
                  <a:cubicBezTo>
                    <a:pt x="10" y="134"/>
                    <a:pt x="10" y="134"/>
                    <a:pt x="10" y="134"/>
                  </a:cubicBezTo>
                  <a:cubicBezTo>
                    <a:pt x="18" y="150"/>
                    <a:pt x="30" y="163"/>
                    <a:pt x="45" y="172"/>
                  </a:cubicBezTo>
                  <a:cubicBezTo>
                    <a:pt x="44" y="171"/>
                    <a:pt x="43" y="171"/>
                    <a:pt x="42" y="170"/>
                  </a:cubicBezTo>
                  <a:cubicBezTo>
                    <a:pt x="37" y="162"/>
                    <a:pt x="32" y="155"/>
                    <a:pt x="27" y="147"/>
                  </a:cubicBezTo>
                  <a:cubicBezTo>
                    <a:pt x="19" y="130"/>
                    <a:pt x="15" y="112"/>
                    <a:pt x="16" y="93"/>
                  </a:cubicBezTo>
                  <a:cubicBezTo>
                    <a:pt x="16" y="93"/>
                    <a:pt x="16" y="93"/>
                    <a:pt x="16" y="92"/>
                  </a:cubicBezTo>
                  <a:cubicBezTo>
                    <a:pt x="18" y="83"/>
                    <a:pt x="20" y="74"/>
                    <a:pt x="22" y="65"/>
                  </a:cubicBezTo>
                  <a:cubicBezTo>
                    <a:pt x="28" y="47"/>
                    <a:pt x="38" y="32"/>
                    <a:pt x="52" y="20"/>
                  </a:cubicBezTo>
                  <a:cubicBezTo>
                    <a:pt x="62" y="11"/>
                    <a:pt x="73" y="4"/>
                    <a:pt x="8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30" name="Rectangle 96"/>
            <p:cNvSpPr>
              <a:spLocks noChangeArrowheads="1"/>
            </p:cNvSpPr>
            <p:nvPr/>
          </p:nvSpPr>
          <p:spPr bwMode="auto">
            <a:xfrm>
              <a:off x="1311275" y="3330966"/>
              <a:ext cx="276225" cy="1619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31" name="Rectangle 97"/>
            <p:cNvSpPr>
              <a:spLocks noChangeArrowheads="1"/>
            </p:cNvSpPr>
            <p:nvPr/>
          </p:nvSpPr>
          <p:spPr bwMode="auto">
            <a:xfrm>
              <a:off x="1229995" y="3243653"/>
              <a:ext cx="447238" cy="32316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en-US" sz="2100" b="1" i="0" u="none" strike="noStrike" cap="none" normalizeH="0" baseline="0" dirty="0">
                  <a:ln>
                    <a:noFill/>
                  </a:ln>
                  <a:effectLst/>
                  <a:latin typeface="Raleway" pitchFamily="34" charset="0"/>
                </a:rPr>
                <a:t>1</a:t>
              </a:r>
              <a:r>
                <a:rPr kumimoji="0" lang="ru-RU" altLang="en-US" sz="2100" b="1" i="0" u="none" strike="noStrike" cap="none" normalizeH="0" baseline="0" dirty="0">
                  <a:ln>
                    <a:noFill/>
                  </a:ln>
                  <a:effectLst/>
                  <a:latin typeface="Raleway" pitchFamily="34" charset="0"/>
                </a:rPr>
                <a:t>5</a:t>
              </a:r>
              <a:r>
                <a:rPr kumimoji="0" lang="en-US" altLang="en-US" sz="2100" b="1" i="0" u="none" strike="noStrike" cap="none" normalizeH="0" baseline="0" dirty="0">
                  <a:ln>
                    <a:noFill/>
                  </a:ln>
                  <a:effectLst/>
                  <a:latin typeface="Raleway" pitchFamily="34" charset="0"/>
                </a:rPr>
                <a:t>0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162050" y="4580328"/>
            <a:ext cx="569913" cy="568325"/>
            <a:chOff x="1162050" y="4580328"/>
            <a:chExt cx="569913" cy="568325"/>
          </a:xfrm>
          <a:solidFill>
            <a:srgbClr val="FDCBEA"/>
          </a:solidFill>
        </p:grpSpPr>
        <p:sp>
          <p:nvSpPr>
            <p:cNvPr id="214" name="Freeform 80"/>
            <p:cNvSpPr/>
            <p:nvPr/>
          </p:nvSpPr>
          <p:spPr bwMode="auto">
            <a:xfrm>
              <a:off x="1162050" y="4580328"/>
              <a:ext cx="569913" cy="568325"/>
            </a:xfrm>
            <a:custGeom>
              <a:avLst/>
              <a:gdLst>
                <a:gd name="T0" fmla="*/ 116 w 233"/>
                <a:gd name="T1" fmla="*/ 0 h 232"/>
                <a:gd name="T2" fmla="*/ 232 w 233"/>
                <a:gd name="T3" fmla="*/ 116 h 232"/>
                <a:gd name="T4" fmla="*/ 117 w 233"/>
                <a:gd name="T5" fmla="*/ 232 h 232"/>
                <a:gd name="T6" fmla="*/ 0 w 233"/>
                <a:gd name="T7" fmla="*/ 116 h 232"/>
                <a:gd name="T8" fmla="*/ 116 w 233"/>
                <a:gd name="T9" fmla="*/ 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3" h="232">
                  <a:moveTo>
                    <a:pt x="116" y="0"/>
                  </a:moveTo>
                  <a:cubicBezTo>
                    <a:pt x="180" y="0"/>
                    <a:pt x="232" y="52"/>
                    <a:pt x="232" y="116"/>
                  </a:cubicBezTo>
                  <a:cubicBezTo>
                    <a:pt x="233" y="180"/>
                    <a:pt x="180" y="232"/>
                    <a:pt x="117" y="232"/>
                  </a:cubicBezTo>
                  <a:cubicBezTo>
                    <a:pt x="53" y="232"/>
                    <a:pt x="1" y="180"/>
                    <a:pt x="0" y="116"/>
                  </a:cubicBezTo>
                  <a:cubicBezTo>
                    <a:pt x="0" y="52"/>
                    <a:pt x="52" y="0"/>
                    <a:pt x="11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15" name="Freeform 81"/>
            <p:cNvSpPr/>
            <p:nvPr/>
          </p:nvSpPr>
          <p:spPr bwMode="auto">
            <a:xfrm>
              <a:off x="1217613" y="4637478"/>
              <a:ext cx="457200" cy="457200"/>
            </a:xfrm>
            <a:custGeom>
              <a:avLst/>
              <a:gdLst>
                <a:gd name="T0" fmla="*/ 93 w 187"/>
                <a:gd name="T1" fmla="*/ 0 h 187"/>
                <a:gd name="T2" fmla="*/ 187 w 187"/>
                <a:gd name="T3" fmla="*/ 93 h 187"/>
                <a:gd name="T4" fmla="*/ 94 w 187"/>
                <a:gd name="T5" fmla="*/ 187 h 187"/>
                <a:gd name="T6" fmla="*/ 0 w 187"/>
                <a:gd name="T7" fmla="*/ 93 h 187"/>
                <a:gd name="T8" fmla="*/ 93 w 187"/>
                <a:gd name="T9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7" h="187">
                  <a:moveTo>
                    <a:pt x="93" y="0"/>
                  </a:moveTo>
                  <a:cubicBezTo>
                    <a:pt x="145" y="0"/>
                    <a:pt x="187" y="41"/>
                    <a:pt x="187" y="93"/>
                  </a:cubicBezTo>
                  <a:cubicBezTo>
                    <a:pt x="187" y="144"/>
                    <a:pt x="145" y="187"/>
                    <a:pt x="94" y="187"/>
                  </a:cubicBezTo>
                  <a:cubicBezTo>
                    <a:pt x="42" y="187"/>
                    <a:pt x="0" y="145"/>
                    <a:pt x="0" y="93"/>
                  </a:cubicBezTo>
                  <a:cubicBezTo>
                    <a:pt x="0" y="42"/>
                    <a:pt x="42" y="0"/>
                    <a:pt x="9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16" name="Freeform 82"/>
            <p:cNvSpPr>
              <a:spLocks noEditPoints="1"/>
            </p:cNvSpPr>
            <p:nvPr/>
          </p:nvSpPr>
          <p:spPr bwMode="auto">
            <a:xfrm>
              <a:off x="1217613" y="4827978"/>
              <a:ext cx="17463" cy="123825"/>
            </a:xfrm>
            <a:custGeom>
              <a:avLst/>
              <a:gdLst>
                <a:gd name="T0" fmla="*/ 7 w 7"/>
                <a:gd name="T1" fmla="*/ 51 h 51"/>
                <a:gd name="T2" fmla="*/ 7 w 7"/>
                <a:gd name="T3" fmla="*/ 50 h 51"/>
                <a:gd name="T4" fmla="*/ 7 w 7"/>
                <a:gd name="T5" fmla="*/ 50 h 51"/>
                <a:gd name="T6" fmla="*/ 7 w 7"/>
                <a:gd name="T7" fmla="*/ 50 h 51"/>
                <a:gd name="T8" fmla="*/ 7 w 7"/>
                <a:gd name="T9" fmla="*/ 49 h 51"/>
                <a:gd name="T10" fmla="*/ 0 w 7"/>
                <a:gd name="T11" fmla="*/ 16 h 51"/>
                <a:gd name="T12" fmla="*/ 0 w 7"/>
                <a:gd name="T13" fmla="*/ 16 h 51"/>
                <a:gd name="T14" fmla="*/ 0 w 7"/>
                <a:gd name="T15" fmla="*/ 16 h 51"/>
                <a:gd name="T16" fmla="*/ 0 w 7"/>
                <a:gd name="T17" fmla="*/ 16 h 51"/>
                <a:gd name="T18" fmla="*/ 0 w 7"/>
                <a:gd name="T19" fmla="*/ 15 h 51"/>
                <a:gd name="T20" fmla="*/ 0 w 7"/>
                <a:gd name="T21" fmla="*/ 15 h 51"/>
                <a:gd name="T22" fmla="*/ 0 w 7"/>
                <a:gd name="T23" fmla="*/ 15 h 51"/>
                <a:gd name="T24" fmla="*/ 0 w 7"/>
                <a:gd name="T25" fmla="*/ 14 h 51"/>
                <a:gd name="T26" fmla="*/ 0 w 7"/>
                <a:gd name="T27" fmla="*/ 14 h 51"/>
                <a:gd name="T28" fmla="*/ 0 w 7"/>
                <a:gd name="T29" fmla="*/ 14 h 51"/>
                <a:gd name="T30" fmla="*/ 0 w 7"/>
                <a:gd name="T31" fmla="*/ 14 h 51"/>
                <a:gd name="T32" fmla="*/ 0 w 7"/>
                <a:gd name="T33" fmla="*/ 13 h 51"/>
                <a:gd name="T34" fmla="*/ 0 w 7"/>
                <a:gd name="T35" fmla="*/ 13 h 51"/>
                <a:gd name="T36" fmla="*/ 0 w 7"/>
                <a:gd name="T37" fmla="*/ 13 h 51"/>
                <a:gd name="T38" fmla="*/ 0 w 7"/>
                <a:gd name="T39" fmla="*/ 12 h 51"/>
                <a:gd name="T40" fmla="*/ 0 w 7"/>
                <a:gd name="T41" fmla="*/ 12 h 51"/>
                <a:gd name="T42" fmla="*/ 0 w 7"/>
                <a:gd name="T43" fmla="*/ 12 h 51"/>
                <a:gd name="T44" fmla="*/ 0 w 7"/>
                <a:gd name="T45" fmla="*/ 12 h 51"/>
                <a:gd name="T46" fmla="*/ 0 w 7"/>
                <a:gd name="T47" fmla="*/ 11 h 51"/>
                <a:gd name="T48" fmla="*/ 0 w 7"/>
                <a:gd name="T49" fmla="*/ 11 h 51"/>
                <a:gd name="T50" fmla="*/ 0 w 7"/>
                <a:gd name="T51" fmla="*/ 11 h 51"/>
                <a:gd name="T52" fmla="*/ 0 w 7"/>
                <a:gd name="T53" fmla="*/ 10 h 51"/>
                <a:gd name="T54" fmla="*/ 0 w 7"/>
                <a:gd name="T55" fmla="*/ 10 h 51"/>
                <a:gd name="T56" fmla="*/ 0 w 7"/>
                <a:gd name="T57" fmla="*/ 10 h 51"/>
                <a:gd name="T58" fmla="*/ 0 w 7"/>
                <a:gd name="T59" fmla="*/ 9 h 51"/>
                <a:gd name="T60" fmla="*/ 0 w 7"/>
                <a:gd name="T61" fmla="*/ 9 h 51"/>
                <a:gd name="T62" fmla="*/ 0 w 7"/>
                <a:gd name="T63" fmla="*/ 9 h 51"/>
                <a:gd name="T64" fmla="*/ 0 w 7"/>
                <a:gd name="T65" fmla="*/ 9 h 51"/>
                <a:gd name="T66" fmla="*/ 0 w 7"/>
                <a:gd name="T67" fmla="*/ 8 h 51"/>
                <a:gd name="T68" fmla="*/ 0 w 7"/>
                <a:gd name="T69" fmla="*/ 8 h 51"/>
                <a:gd name="T70" fmla="*/ 0 w 7"/>
                <a:gd name="T71" fmla="*/ 8 h 51"/>
                <a:gd name="T72" fmla="*/ 0 w 7"/>
                <a:gd name="T73" fmla="*/ 7 h 51"/>
                <a:gd name="T74" fmla="*/ 0 w 7"/>
                <a:gd name="T75" fmla="*/ 7 h 51"/>
                <a:gd name="T76" fmla="*/ 0 w 7"/>
                <a:gd name="T77" fmla="*/ 7 h 51"/>
                <a:gd name="T78" fmla="*/ 0 w 7"/>
                <a:gd name="T79" fmla="*/ 6 h 51"/>
                <a:gd name="T80" fmla="*/ 0 w 7"/>
                <a:gd name="T81" fmla="*/ 6 h 51"/>
                <a:gd name="T82" fmla="*/ 0 w 7"/>
                <a:gd name="T83" fmla="*/ 6 h 51"/>
                <a:gd name="T84" fmla="*/ 0 w 7"/>
                <a:gd name="T85" fmla="*/ 6 h 51"/>
                <a:gd name="T86" fmla="*/ 0 w 7"/>
                <a:gd name="T87" fmla="*/ 5 h 51"/>
                <a:gd name="T88" fmla="*/ 1 w 7"/>
                <a:gd name="T89" fmla="*/ 5 h 51"/>
                <a:gd name="T90" fmla="*/ 1 w 7"/>
                <a:gd name="T91" fmla="*/ 5 h 51"/>
                <a:gd name="T92" fmla="*/ 1 w 7"/>
                <a:gd name="T93" fmla="*/ 4 h 51"/>
                <a:gd name="T94" fmla="*/ 1 w 7"/>
                <a:gd name="T95" fmla="*/ 4 h 51"/>
                <a:gd name="T96" fmla="*/ 1 w 7"/>
                <a:gd name="T97" fmla="*/ 3 h 51"/>
                <a:gd name="T98" fmla="*/ 1 w 7"/>
                <a:gd name="T99" fmla="*/ 3 h 51"/>
                <a:gd name="T100" fmla="*/ 1 w 7"/>
                <a:gd name="T101" fmla="*/ 3 h 51"/>
                <a:gd name="T102" fmla="*/ 1 w 7"/>
                <a:gd name="T103" fmla="*/ 3 h 51"/>
                <a:gd name="T104" fmla="*/ 1 w 7"/>
                <a:gd name="T105" fmla="*/ 2 h 51"/>
                <a:gd name="T106" fmla="*/ 1 w 7"/>
                <a:gd name="T107" fmla="*/ 1 h 51"/>
                <a:gd name="T108" fmla="*/ 1 w 7"/>
                <a:gd name="T109" fmla="*/ 1 h 51"/>
                <a:gd name="T110" fmla="*/ 1 w 7"/>
                <a:gd name="T111" fmla="*/ 1 h 51"/>
                <a:gd name="T112" fmla="*/ 1 w 7"/>
                <a:gd name="T113" fmla="*/ 0 h 51"/>
                <a:gd name="T114" fmla="*/ 1 w 7"/>
                <a:gd name="T115" fmla="*/ 0 h 51"/>
                <a:gd name="T116" fmla="*/ 1 w 7"/>
                <a:gd name="T11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" h="51">
                  <a:moveTo>
                    <a:pt x="7" y="51"/>
                  </a:moveTo>
                  <a:cubicBezTo>
                    <a:pt x="7" y="51"/>
                    <a:pt x="7" y="51"/>
                    <a:pt x="7" y="51"/>
                  </a:cubicBezTo>
                  <a:cubicBezTo>
                    <a:pt x="7" y="51"/>
                    <a:pt x="7" y="51"/>
                    <a:pt x="7" y="51"/>
                  </a:cubicBezTo>
                  <a:moveTo>
                    <a:pt x="7" y="50"/>
                  </a:moveTo>
                  <a:cubicBezTo>
                    <a:pt x="7" y="50"/>
                    <a:pt x="7" y="50"/>
                    <a:pt x="7" y="50"/>
                  </a:cubicBezTo>
                  <a:cubicBezTo>
                    <a:pt x="7" y="50"/>
                    <a:pt x="7" y="50"/>
                    <a:pt x="7" y="50"/>
                  </a:cubicBezTo>
                  <a:moveTo>
                    <a:pt x="7" y="50"/>
                  </a:moveTo>
                  <a:cubicBezTo>
                    <a:pt x="7" y="50"/>
                    <a:pt x="7" y="50"/>
                    <a:pt x="7" y="50"/>
                  </a:cubicBezTo>
                  <a:cubicBezTo>
                    <a:pt x="7" y="50"/>
                    <a:pt x="7" y="50"/>
                    <a:pt x="7" y="50"/>
                  </a:cubicBezTo>
                  <a:moveTo>
                    <a:pt x="7" y="50"/>
                  </a:moveTo>
                  <a:cubicBezTo>
                    <a:pt x="7" y="50"/>
                    <a:pt x="7" y="50"/>
                    <a:pt x="7" y="50"/>
                  </a:cubicBezTo>
                  <a:cubicBezTo>
                    <a:pt x="7" y="50"/>
                    <a:pt x="7" y="50"/>
                    <a:pt x="7" y="50"/>
                  </a:cubicBezTo>
                  <a:moveTo>
                    <a:pt x="7" y="49"/>
                  </a:moveTo>
                  <a:cubicBezTo>
                    <a:pt x="7" y="49"/>
                    <a:pt x="7" y="50"/>
                    <a:pt x="7" y="50"/>
                  </a:cubicBezTo>
                  <a:cubicBezTo>
                    <a:pt x="7" y="50"/>
                    <a:pt x="7" y="49"/>
                    <a:pt x="7" y="49"/>
                  </a:cubicBezTo>
                  <a:moveTo>
                    <a:pt x="0" y="16"/>
                  </a:moveTo>
                  <a:cubicBezTo>
                    <a:pt x="0" y="28"/>
                    <a:pt x="2" y="39"/>
                    <a:pt x="6" y="49"/>
                  </a:cubicBezTo>
                  <a:cubicBezTo>
                    <a:pt x="2" y="39"/>
                    <a:pt x="0" y="28"/>
                    <a:pt x="0" y="16"/>
                  </a:cubicBezTo>
                  <a:moveTo>
                    <a:pt x="0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moveTo>
                    <a:pt x="0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moveTo>
                    <a:pt x="0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moveTo>
                    <a:pt x="0" y="15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moveTo>
                    <a:pt x="0" y="15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moveTo>
                    <a:pt x="0" y="15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moveTo>
                    <a:pt x="0" y="14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moveTo>
                    <a:pt x="0" y="14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moveTo>
                    <a:pt x="0" y="14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moveTo>
                    <a:pt x="0" y="13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3"/>
                  </a:cubicBezTo>
                  <a:moveTo>
                    <a:pt x="0" y="13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moveTo>
                    <a:pt x="0" y="13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moveTo>
                    <a:pt x="0" y="13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moveTo>
                    <a:pt x="0" y="12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moveTo>
                    <a:pt x="0" y="12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moveTo>
                    <a:pt x="0" y="12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2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0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0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9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5"/>
                  </a:moveTo>
                  <a:cubicBezTo>
                    <a:pt x="0" y="5"/>
                    <a:pt x="0" y="6"/>
                    <a:pt x="0" y="6"/>
                  </a:cubicBezTo>
                  <a:cubicBezTo>
                    <a:pt x="0" y="6"/>
                    <a:pt x="0" y="5"/>
                    <a:pt x="0" y="5"/>
                  </a:cubicBezTo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moveTo>
                    <a:pt x="1" y="5"/>
                  </a:move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moveTo>
                    <a:pt x="1" y="5"/>
                  </a:move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17" name="Freeform 83"/>
            <p:cNvSpPr/>
            <p:nvPr/>
          </p:nvSpPr>
          <p:spPr bwMode="auto">
            <a:xfrm>
              <a:off x="1217613" y="4639066"/>
              <a:ext cx="190500" cy="425450"/>
            </a:xfrm>
            <a:custGeom>
              <a:avLst/>
              <a:gdLst>
                <a:gd name="T0" fmla="*/ 1 w 78"/>
                <a:gd name="T1" fmla="*/ 77 h 174"/>
                <a:gd name="T2" fmla="*/ 1 w 78"/>
                <a:gd name="T3" fmla="*/ 77 h 174"/>
                <a:gd name="T4" fmla="*/ 1 w 78"/>
                <a:gd name="T5" fmla="*/ 77 h 174"/>
                <a:gd name="T6" fmla="*/ 1 w 78"/>
                <a:gd name="T7" fmla="*/ 78 h 174"/>
                <a:gd name="T8" fmla="*/ 1 w 78"/>
                <a:gd name="T9" fmla="*/ 78 h 174"/>
                <a:gd name="T10" fmla="*/ 1 w 78"/>
                <a:gd name="T11" fmla="*/ 78 h 174"/>
                <a:gd name="T12" fmla="*/ 1 w 78"/>
                <a:gd name="T13" fmla="*/ 79 h 174"/>
                <a:gd name="T14" fmla="*/ 1 w 78"/>
                <a:gd name="T15" fmla="*/ 80 h 174"/>
                <a:gd name="T16" fmla="*/ 1 w 78"/>
                <a:gd name="T17" fmla="*/ 80 h 174"/>
                <a:gd name="T18" fmla="*/ 1 w 78"/>
                <a:gd name="T19" fmla="*/ 80 h 174"/>
                <a:gd name="T20" fmla="*/ 1 w 78"/>
                <a:gd name="T21" fmla="*/ 80 h 174"/>
                <a:gd name="T22" fmla="*/ 1 w 78"/>
                <a:gd name="T23" fmla="*/ 81 h 174"/>
                <a:gd name="T24" fmla="*/ 1 w 78"/>
                <a:gd name="T25" fmla="*/ 81 h 174"/>
                <a:gd name="T26" fmla="*/ 1 w 78"/>
                <a:gd name="T27" fmla="*/ 82 h 174"/>
                <a:gd name="T28" fmla="*/ 1 w 78"/>
                <a:gd name="T29" fmla="*/ 82 h 174"/>
                <a:gd name="T30" fmla="*/ 0 w 78"/>
                <a:gd name="T31" fmla="*/ 82 h 174"/>
                <a:gd name="T32" fmla="*/ 0 w 78"/>
                <a:gd name="T33" fmla="*/ 82 h 174"/>
                <a:gd name="T34" fmla="*/ 0 w 78"/>
                <a:gd name="T35" fmla="*/ 83 h 174"/>
                <a:gd name="T36" fmla="*/ 0 w 78"/>
                <a:gd name="T37" fmla="*/ 83 h 174"/>
                <a:gd name="T38" fmla="*/ 0 w 78"/>
                <a:gd name="T39" fmla="*/ 83 h 174"/>
                <a:gd name="T40" fmla="*/ 0 w 78"/>
                <a:gd name="T41" fmla="*/ 84 h 174"/>
                <a:gd name="T42" fmla="*/ 0 w 78"/>
                <a:gd name="T43" fmla="*/ 84 h 174"/>
                <a:gd name="T44" fmla="*/ 0 w 78"/>
                <a:gd name="T45" fmla="*/ 84 h 174"/>
                <a:gd name="T46" fmla="*/ 0 w 78"/>
                <a:gd name="T47" fmla="*/ 85 h 174"/>
                <a:gd name="T48" fmla="*/ 0 w 78"/>
                <a:gd name="T49" fmla="*/ 85 h 174"/>
                <a:gd name="T50" fmla="*/ 0 w 78"/>
                <a:gd name="T51" fmla="*/ 85 h 174"/>
                <a:gd name="T52" fmla="*/ 0 w 78"/>
                <a:gd name="T53" fmla="*/ 85 h 174"/>
                <a:gd name="T54" fmla="*/ 0 w 78"/>
                <a:gd name="T55" fmla="*/ 86 h 174"/>
                <a:gd name="T56" fmla="*/ 0 w 78"/>
                <a:gd name="T57" fmla="*/ 86 h 174"/>
                <a:gd name="T58" fmla="*/ 0 w 78"/>
                <a:gd name="T59" fmla="*/ 86 h 174"/>
                <a:gd name="T60" fmla="*/ 0 w 78"/>
                <a:gd name="T61" fmla="*/ 87 h 174"/>
                <a:gd name="T62" fmla="*/ 0 w 78"/>
                <a:gd name="T63" fmla="*/ 87 h 174"/>
                <a:gd name="T64" fmla="*/ 0 w 78"/>
                <a:gd name="T65" fmla="*/ 87 h 174"/>
                <a:gd name="T66" fmla="*/ 0 w 78"/>
                <a:gd name="T67" fmla="*/ 87 h 174"/>
                <a:gd name="T68" fmla="*/ 0 w 78"/>
                <a:gd name="T69" fmla="*/ 88 h 174"/>
                <a:gd name="T70" fmla="*/ 0 w 78"/>
                <a:gd name="T71" fmla="*/ 88 h 174"/>
                <a:gd name="T72" fmla="*/ 0 w 78"/>
                <a:gd name="T73" fmla="*/ 88 h 174"/>
                <a:gd name="T74" fmla="*/ 0 w 78"/>
                <a:gd name="T75" fmla="*/ 89 h 174"/>
                <a:gd name="T76" fmla="*/ 0 w 78"/>
                <a:gd name="T77" fmla="*/ 89 h 174"/>
                <a:gd name="T78" fmla="*/ 0 w 78"/>
                <a:gd name="T79" fmla="*/ 89 h 174"/>
                <a:gd name="T80" fmla="*/ 0 w 78"/>
                <a:gd name="T81" fmla="*/ 90 h 174"/>
                <a:gd name="T82" fmla="*/ 0 w 78"/>
                <a:gd name="T83" fmla="*/ 90 h 174"/>
                <a:gd name="T84" fmla="*/ 0 w 78"/>
                <a:gd name="T85" fmla="*/ 90 h 174"/>
                <a:gd name="T86" fmla="*/ 0 w 78"/>
                <a:gd name="T87" fmla="*/ 90 h 174"/>
                <a:gd name="T88" fmla="*/ 0 w 78"/>
                <a:gd name="T89" fmla="*/ 91 h 174"/>
                <a:gd name="T90" fmla="*/ 0 w 78"/>
                <a:gd name="T91" fmla="*/ 91 h 174"/>
                <a:gd name="T92" fmla="*/ 0 w 78"/>
                <a:gd name="T93" fmla="*/ 91 h 174"/>
                <a:gd name="T94" fmla="*/ 0 w 78"/>
                <a:gd name="T95" fmla="*/ 92 h 174"/>
                <a:gd name="T96" fmla="*/ 0 w 78"/>
                <a:gd name="T97" fmla="*/ 92 h 174"/>
                <a:gd name="T98" fmla="*/ 0 w 78"/>
                <a:gd name="T99" fmla="*/ 92 h 174"/>
                <a:gd name="T100" fmla="*/ 0 w 78"/>
                <a:gd name="T101" fmla="*/ 93 h 174"/>
                <a:gd name="T102" fmla="*/ 0 w 78"/>
                <a:gd name="T103" fmla="*/ 93 h 174"/>
                <a:gd name="T104" fmla="*/ 0 w 78"/>
                <a:gd name="T105" fmla="*/ 93 h 174"/>
                <a:gd name="T106" fmla="*/ 0 w 78"/>
                <a:gd name="T107" fmla="*/ 93 h 174"/>
                <a:gd name="T108" fmla="*/ 7 w 78"/>
                <a:gd name="T109" fmla="*/ 126 h 174"/>
                <a:gd name="T110" fmla="*/ 7 w 78"/>
                <a:gd name="T111" fmla="*/ 127 h 174"/>
                <a:gd name="T112" fmla="*/ 7 w 78"/>
                <a:gd name="T113" fmla="*/ 127 h 174"/>
                <a:gd name="T114" fmla="*/ 7 w 78"/>
                <a:gd name="T115" fmla="*/ 127 h 174"/>
                <a:gd name="T116" fmla="*/ 7 w 78"/>
                <a:gd name="T117" fmla="*/ 128 h 174"/>
                <a:gd name="T118" fmla="*/ 49 w 78"/>
                <a:gd name="T119" fmla="*/ 174 h 174"/>
                <a:gd name="T120" fmla="*/ 30 w 78"/>
                <a:gd name="T121" fmla="*/ 151 h 174"/>
                <a:gd name="T122" fmla="*/ 16 w 78"/>
                <a:gd name="T123" fmla="*/ 96 h 174"/>
                <a:gd name="T124" fmla="*/ 46 w 78"/>
                <a:gd name="T125" fmla="*/ 22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8" h="174">
                  <a:moveTo>
                    <a:pt x="78" y="0"/>
                  </a:moveTo>
                  <a:cubicBezTo>
                    <a:pt x="39" y="6"/>
                    <a:pt x="8" y="3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9"/>
                    <a:pt x="1" y="79"/>
                  </a:cubicBezTo>
                  <a:cubicBezTo>
                    <a:pt x="1" y="79"/>
                    <a:pt x="1" y="79"/>
                    <a:pt x="1" y="79"/>
                  </a:cubicBezTo>
                  <a:cubicBezTo>
                    <a:pt x="1" y="79"/>
                    <a:pt x="1" y="79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2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1" y="82"/>
                    <a:pt x="1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105"/>
                    <a:pt x="2" y="116"/>
                    <a:pt x="6" y="126"/>
                  </a:cubicBezTo>
                  <a:cubicBezTo>
                    <a:pt x="7" y="126"/>
                    <a:pt x="7" y="126"/>
                    <a:pt x="7" y="126"/>
                  </a:cubicBezTo>
                  <a:cubicBezTo>
                    <a:pt x="7" y="126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8"/>
                  </a:cubicBezTo>
                  <a:cubicBezTo>
                    <a:pt x="7" y="128"/>
                    <a:pt x="7" y="128"/>
                    <a:pt x="7" y="128"/>
                  </a:cubicBezTo>
                  <a:cubicBezTo>
                    <a:pt x="15" y="148"/>
                    <a:pt x="30" y="164"/>
                    <a:pt x="49" y="174"/>
                  </a:cubicBezTo>
                  <a:cubicBezTo>
                    <a:pt x="48" y="174"/>
                    <a:pt x="47" y="173"/>
                    <a:pt x="47" y="172"/>
                  </a:cubicBezTo>
                  <a:cubicBezTo>
                    <a:pt x="41" y="165"/>
                    <a:pt x="36" y="158"/>
                    <a:pt x="30" y="151"/>
                  </a:cubicBezTo>
                  <a:cubicBezTo>
                    <a:pt x="20" y="134"/>
                    <a:pt x="16" y="116"/>
                    <a:pt x="16" y="97"/>
                  </a:cubicBezTo>
                  <a:cubicBezTo>
                    <a:pt x="16" y="97"/>
                    <a:pt x="16" y="97"/>
                    <a:pt x="16" y="96"/>
                  </a:cubicBezTo>
                  <a:cubicBezTo>
                    <a:pt x="17" y="87"/>
                    <a:pt x="18" y="78"/>
                    <a:pt x="19" y="68"/>
                  </a:cubicBezTo>
                  <a:cubicBezTo>
                    <a:pt x="24" y="50"/>
                    <a:pt x="33" y="35"/>
                    <a:pt x="46" y="22"/>
                  </a:cubicBezTo>
                  <a:cubicBezTo>
                    <a:pt x="56" y="12"/>
                    <a:pt x="67" y="5"/>
                    <a:pt x="7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34" name="Rectangle 100"/>
            <p:cNvSpPr>
              <a:spLocks noChangeArrowheads="1"/>
            </p:cNvSpPr>
            <p:nvPr/>
          </p:nvSpPr>
          <p:spPr bwMode="auto">
            <a:xfrm>
              <a:off x="1376363" y="4759716"/>
              <a:ext cx="139700" cy="190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35" name="Rectangle 101"/>
            <p:cNvSpPr>
              <a:spLocks noChangeArrowheads="1"/>
            </p:cNvSpPr>
            <p:nvPr/>
          </p:nvSpPr>
          <p:spPr bwMode="auto">
            <a:xfrm>
              <a:off x="1220991" y="4670755"/>
              <a:ext cx="450444" cy="32316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ru-RU" altLang="en-US" sz="2100" b="1" dirty="0">
                  <a:latin typeface="Raleway" pitchFamily="34" charset="0"/>
                </a:rPr>
                <a:t>12</a:t>
              </a:r>
              <a:r>
                <a:rPr lang="en-US" altLang="en-US" sz="2100" b="1" dirty="0">
                  <a:latin typeface="Raleway" pitchFamily="34" charset="0"/>
                </a:rPr>
                <a:t>0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</p:grpSp>
      <p:sp>
        <p:nvSpPr>
          <p:cNvPr id="241" name="Oval 107"/>
          <p:cNvSpPr>
            <a:spLocks noChangeArrowheads="1"/>
          </p:cNvSpPr>
          <p:nvPr/>
        </p:nvSpPr>
        <p:spPr bwMode="auto">
          <a:xfrm>
            <a:off x="2600325" y="4042166"/>
            <a:ext cx="273050" cy="276225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242" name="Oval 108"/>
          <p:cNvSpPr>
            <a:spLocks noChangeArrowheads="1"/>
          </p:cNvSpPr>
          <p:nvPr/>
        </p:nvSpPr>
        <p:spPr bwMode="auto">
          <a:xfrm>
            <a:off x="2659063" y="4104078"/>
            <a:ext cx="155575" cy="153988"/>
          </a:xfrm>
          <a:prstGeom prst="ellipse">
            <a:avLst/>
          </a:prstGeom>
          <a:solidFill>
            <a:srgbClr val="FAF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243" name="Freeform 109"/>
          <p:cNvSpPr/>
          <p:nvPr/>
        </p:nvSpPr>
        <p:spPr bwMode="auto">
          <a:xfrm>
            <a:off x="1808163" y="1302141"/>
            <a:ext cx="377825" cy="323850"/>
          </a:xfrm>
          <a:custGeom>
            <a:avLst/>
            <a:gdLst>
              <a:gd name="T0" fmla="*/ 0 w 155"/>
              <a:gd name="T1" fmla="*/ 0 h 133"/>
              <a:gd name="T2" fmla="*/ 104 w 155"/>
              <a:gd name="T3" fmla="*/ 133 h 133"/>
              <a:gd name="T4" fmla="*/ 0 w 155"/>
              <a:gd name="T5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5" h="133">
                <a:moveTo>
                  <a:pt x="0" y="0"/>
                </a:moveTo>
                <a:cubicBezTo>
                  <a:pt x="0" y="0"/>
                  <a:pt x="117" y="30"/>
                  <a:pt x="104" y="133"/>
                </a:cubicBezTo>
                <a:cubicBezTo>
                  <a:pt x="104" y="133"/>
                  <a:pt x="155" y="1"/>
                  <a:pt x="0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244" name="Freeform 110"/>
          <p:cNvSpPr/>
          <p:nvPr/>
        </p:nvSpPr>
        <p:spPr bwMode="auto">
          <a:xfrm>
            <a:off x="1963738" y="1218003"/>
            <a:ext cx="379413" cy="325438"/>
          </a:xfrm>
          <a:custGeom>
            <a:avLst/>
            <a:gdLst>
              <a:gd name="T0" fmla="*/ 0 w 155"/>
              <a:gd name="T1" fmla="*/ 0 h 133"/>
              <a:gd name="T2" fmla="*/ 104 w 155"/>
              <a:gd name="T3" fmla="*/ 133 h 133"/>
              <a:gd name="T4" fmla="*/ 0 w 155"/>
              <a:gd name="T5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5" h="133">
                <a:moveTo>
                  <a:pt x="0" y="0"/>
                </a:moveTo>
                <a:cubicBezTo>
                  <a:pt x="0" y="0"/>
                  <a:pt x="117" y="30"/>
                  <a:pt x="104" y="133"/>
                </a:cubicBezTo>
                <a:cubicBezTo>
                  <a:pt x="104" y="133"/>
                  <a:pt x="155" y="1"/>
                  <a:pt x="0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245" name="Freeform 111"/>
          <p:cNvSpPr/>
          <p:nvPr/>
        </p:nvSpPr>
        <p:spPr bwMode="auto">
          <a:xfrm>
            <a:off x="30163" y="2205428"/>
            <a:ext cx="344488" cy="357188"/>
          </a:xfrm>
          <a:custGeom>
            <a:avLst/>
            <a:gdLst>
              <a:gd name="T0" fmla="*/ 56 w 141"/>
              <a:gd name="T1" fmla="*/ 0 h 146"/>
              <a:gd name="T2" fmla="*/ 141 w 141"/>
              <a:gd name="T3" fmla="*/ 146 h 146"/>
              <a:gd name="T4" fmla="*/ 56 w 141"/>
              <a:gd name="T5" fmla="*/ 0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1" h="146">
                <a:moveTo>
                  <a:pt x="56" y="0"/>
                </a:moveTo>
                <a:cubicBezTo>
                  <a:pt x="0" y="145"/>
                  <a:pt x="141" y="146"/>
                  <a:pt x="141" y="146"/>
                </a:cubicBezTo>
                <a:cubicBezTo>
                  <a:pt x="41" y="120"/>
                  <a:pt x="56" y="0"/>
                  <a:pt x="56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246" name="Freeform 112"/>
          <p:cNvSpPr/>
          <p:nvPr/>
        </p:nvSpPr>
        <p:spPr bwMode="auto">
          <a:xfrm>
            <a:off x="-104775" y="2321316"/>
            <a:ext cx="344488" cy="357188"/>
          </a:xfrm>
          <a:custGeom>
            <a:avLst/>
            <a:gdLst>
              <a:gd name="T0" fmla="*/ 56 w 141"/>
              <a:gd name="T1" fmla="*/ 0 h 146"/>
              <a:gd name="T2" fmla="*/ 141 w 141"/>
              <a:gd name="T3" fmla="*/ 146 h 146"/>
              <a:gd name="T4" fmla="*/ 56 w 141"/>
              <a:gd name="T5" fmla="*/ 0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1" h="146">
                <a:moveTo>
                  <a:pt x="56" y="0"/>
                </a:moveTo>
                <a:cubicBezTo>
                  <a:pt x="0" y="145"/>
                  <a:pt x="141" y="146"/>
                  <a:pt x="141" y="146"/>
                </a:cubicBezTo>
                <a:cubicBezTo>
                  <a:pt x="41" y="120"/>
                  <a:pt x="56" y="0"/>
                  <a:pt x="56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247" name="Freeform 113"/>
          <p:cNvSpPr/>
          <p:nvPr/>
        </p:nvSpPr>
        <p:spPr bwMode="auto">
          <a:xfrm>
            <a:off x="3340100" y="1259278"/>
            <a:ext cx="379413" cy="325438"/>
          </a:xfrm>
          <a:custGeom>
            <a:avLst/>
            <a:gdLst>
              <a:gd name="T0" fmla="*/ 155 w 155"/>
              <a:gd name="T1" fmla="*/ 0 h 133"/>
              <a:gd name="T2" fmla="*/ 51 w 155"/>
              <a:gd name="T3" fmla="*/ 133 h 133"/>
              <a:gd name="T4" fmla="*/ 155 w 155"/>
              <a:gd name="T5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5" h="133">
                <a:moveTo>
                  <a:pt x="155" y="0"/>
                </a:moveTo>
                <a:cubicBezTo>
                  <a:pt x="0" y="1"/>
                  <a:pt x="51" y="133"/>
                  <a:pt x="51" y="133"/>
                </a:cubicBezTo>
                <a:cubicBezTo>
                  <a:pt x="38" y="30"/>
                  <a:pt x="155" y="0"/>
                  <a:pt x="155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248" name="Freeform 114"/>
          <p:cNvSpPr/>
          <p:nvPr/>
        </p:nvSpPr>
        <p:spPr bwMode="auto">
          <a:xfrm>
            <a:off x="3184525" y="1176728"/>
            <a:ext cx="379413" cy="325438"/>
          </a:xfrm>
          <a:custGeom>
            <a:avLst/>
            <a:gdLst>
              <a:gd name="T0" fmla="*/ 155 w 155"/>
              <a:gd name="T1" fmla="*/ 0 h 133"/>
              <a:gd name="T2" fmla="*/ 51 w 155"/>
              <a:gd name="T3" fmla="*/ 133 h 133"/>
              <a:gd name="T4" fmla="*/ 155 w 155"/>
              <a:gd name="T5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5" h="133">
                <a:moveTo>
                  <a:pt x="155" y="0"/>
                </a:moveTo>
                <a:cubicBezTo>
                  <a:pt x="0" y="1"/>
                  <a:pt x="51" y="133"/>
                  <a:pt x="51" y="133"/>
                </a:cubicBezTo>
                <a:cubicBezTo>
                  <a:pt x="38" y="30"/>
                  <a:pt x="155" y="0"/>
                  <a:pt x="155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249" name="Freeform 115"/>
          <p:cNvSpPr/>
          <p:nvPr/>
        </p:nvSpPr>
        <p:spPr bwMode="auto">
          <a:xfrm>
            <a:off x="3446463" y="1371991"/>
            <a:ext cx="1558925" cy="1319213"/>
          </a:xfrm>
          <a:custGeom>
            <a:avLst/>
            <a:gdLst>
              <a:gd name="T0" fmla="*/ 0 w 638"/>
              <a:gd name="T1" fmla="*/ 194 h 539"/>
              <a:gd name="T2" fmla="*/ 0 w 638"/>
              <a:gd name="T3" fmla="*/ 193 h 539"/>
              <a:gd name="T4" fmla="*/ 444 w 638"/>
              <a:gd name="T5" fmla="*/ 95 h 539"/>
              <a:gd name="T6" fmla="*/ 543 w 638"/>
              <a:gd name="T7" fmla="*/ 539 h 539"/>
              <a:gd name="T8" fmla="*/ 543 w 638"/>
              <a:gd name="T9" fmla="*/ 539 h 539"/>
              <a:gd name="T10" fmla="*/ 0 w 638"/>
              <a:gd name="T11" fmla="*/ 194 h 5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38" h="539">
                <a:moveTo>
                  <a:pt x="0" y="194"/>
                </a:moveTo>
                <a:cubicBezTo>
                  <a:pt x="0" y="193"/>
                  <a:pt x="0" y="193"/>
                  <a:pt x="0" y="193"/>
                </a:cubicBezTo>
                <a:cubicBezTo>
                  <a:pt x="96" y="44"/>
                  <a:pt x="295" y="0"/>
                  <a:pt x="444" y="95"/>
                </a:cubicBezTo>
                <a:cubicBezTo>
                  <a:pt x="594" y="191"/>
                  <a:pt x="638" y="390"/>
                  <a:pt x="543" y="539"/>
                </a:cubicBezTo>
                <a:cubicBezTo>
                  <a:pt x="543" y="539"/>
                  <a:pt x="543" y="539"/>
                  <a:pt x="543" y="539"/>
                </a:cubicBezTo>
                <a:cubicBezTo>
                  <a:pt x="0" y="194"/>
                  <a:pt x="0" y="194"/>
                  <a:pt x="0" y="194"/>
                </a:cubicBezTo>
              </a:path>
            </a:pathLst>
          </a:custGeom>
          <a:solidFill>
            <a:srgbClr val="FDCBEA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250" name="Freeform 116"/>
          <p:cNvSpPr/>
          <p:nvPr/>
        </p:nvSpPr>
        <p:spPr bwMode="auto">
          <a:xfrm>
            <a:off x="4773613" y="2661041"/>
            <a:ext cx="17463" cy="30163"/>
          </a:xfrm>
          <a:custGeom>
            <a:avLst/>
            <a:gdLst>
              <a:gd name="T0" fmla="*/ 7 w 7"/>
              <a:gd name="T1" fmla="*/ 0 h 12"/>
              <a:gd name="T2" fmla="*/ 0 w 7"/>
              <a:gd name="T3" fmla="*/ 12 h 12"/>
              <a:gd name="T4" fmla="*/ 7 w 7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12">
                <a:moveTo>
                  <a:pt x="7" y="0"/>
                </a:moveTo>
                <a:cubicBezTo>
                  <a:pt x="5" y="4"/>
                  <a:pt x="2" y="8"/>
                  <a:pt x="0" y="12"/>
                </a:cubicBezTo>
                <a:cubicBezTo>
                  <a:pt x="2" y="8"/>
                  <a:pt x="5" y="4"/>
                  <a:pt x="7" y="0"/>
                </a:cubicBezTo>
              </a:path>
            </a:pathLst>
          </a:custGeom>
          <a:solidFill>
            <a:srgbClr val="FAF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251" name="Freeform 117"/>
          <p:cNvSpPr/>
          <p:nvPr/>
        </p:nvSpPr>
        <p:spPr bwMode="auto">
          <a:xfrm>
            <a:off x="4495800" y="1611703"/>
            <a:ext cx="363538" cy="1079500"/>
          </a:xfrm>
          <a:custGeom>
            <a:avLst/>
            <a:gdLst>
              <a:gd name="T0" fmla="*/ 0 w 149"/>
              <a:gd name="T1" fmla="*/ 0 h 441"/>
              <a:gd name="T2" fmla="*/ 0 w 149"/>
              <a:gd name="T3" fmla="*/ 2 h 441"/>
              <a:gd name="T4" fmla="*/ 44 w 149"/>
              <a:gd name="T5" fmla="*/ 139 h 441"/>
              <a:gd name="T6" fmla="*/ 39 w 149"/>
              <a:gd name="T7" fmla="*/ 394 h 441"/>
              <a:gd name="T8" fmla="*/ 114 w 149"/>
              <a:gd name="T9" fmla="*/ 441 h 441"/>
              <a:gd name="T10" fmla="*/ 114 w 149"/>
              <a:gd name="T11" fmla="*/ 441 h 441"/>
              <a:gd name="T12" fmla="*/ 114 w 149"/>
              <a:gd name="T13" fmla="*/ 441 h 441"/>
              <a:gd name="T14" fmla="*/ 121 w 149"/>
              <a:gd name="T15" fmla="*/ 429 h 441"/>
              <a:gd name="T16" fmla="*/ 135 w 149"/>
              <a:gd name="T17" fmla="*/ 391 h 441"/>
              <a:gd name="T18" fmla="*/ 143 w 149"/>
              <a:gd name="T19" fmla="*/ 278 h 441"/>
              <a:gd name="T20" fmla="*/ 88 w 149"/>
              <a:gd name="T21" fmla="*/ 95 h 441"/>
              <a:gd name="T22" fmla="*/ 0 w 149"/>
              <a:gd name="T23" fmla="*/ 0 h 4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49" h="441">
                <a:moveTo>
                  <a:pt x="0" y="0"/>
                </a:moveTo>
                <a:cubicBezTo>
                  <a:pt x="0" y="1"/>
                  <a:pt x="0" y="1"/>
                  <a:pt x="0" y="2"/>
                </a:cubicBezTo>
                <a:cubicBezTo>
                  <a:pt x="18" y="47"/>
                  <a:pt x="33" y="91"/>
                  <a:pt x="44" y="139"/>
                </a:cubicBezTo>
                <a:cubicBezTo>
                  <a:pt x="61" y="221"/>
                  <a:pt x="56" y="312"/>
                  <a:pt x="39" y="394"/>
                </a:cubicBezTo>
                <a:cubicBezTo>
                  <a:pt x="114" y="441"/>
                  <a:pt x="114" y="441"/>
                  <a:pt x="114" y="441"/>
                </a:cubicBezTo>
                <a:cubicBezTo>
                  <a:pt x="114" y="441"/>
                  <a:pt x="114" y="441"/>
                  <a:pt x="114" y="441"/>
                </a:cubicBezTo>
                <a:cubicBezTo>
                  <a:pt x="114" y="441"/>
                  <a:pt x="114" y="441"/>
                  <a:pt x="114" y="441"/>
                </a:cubicBezTo>
                <a:cubicBezTo>
                  <a:pt x="116" y="437"/>
                  <a:pt x="119" y="433"/>
                  <a:pt x="121" y="429"/>
                </a:cubicBezTo>
                <a:cubicBezTo>
                  <a:pt x="128" y="418"/>
                  <a:pt x="133" y="406"/>
                  <a:pt x="135" y="391"/>
                </a:cubicBezTo>
                <a:cubicBezTo>
                  <a:pt x="141" y="359"/>
                  <a:pt x="149" y="327"/>
                  <a:pt x="143" y="278"/>
                </a:cubicBezTo>
                <a:cubicBezTo>
                  <a:pt x="137" y="214"/>
                  <a:pt x="118" y="152"/>
                  <a:pt x="88" y="95"/>
                </a:cubicBezTo>
                <a:cubicBezTo>
                  <a:pt x="68" y="57"/>
                  <a:pt x="32" y="27"/>
                  <a:pt x="0" y="0"/>
                </a:cubicBezTo>
              </a:path>
            </a:pathLst>
          </a:custGeom>
          <a:solidFill>
            <a:srgbClr val="F391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447" name="Прямоугольник: скругленные углы 446"/>
          <p:cNvSpPr/>
          <p:nvPr/>
        </p:nvSpPr>
        <p:spPr>
          <a:xfrm>
            <a:off x="6748463" y="322569"/>
            <a:ext cx="4598101" cy="942479"/>
          </a:xfrm>
          <a:prstGeom prst="roundRect">
            <a:avLst/>
          </a:prstGeom>
          <a:solidFill>
            <a:srgbClr val="CEECFE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8" name="TextBox 447"/>
          <p:cNvSpPr txBox="1"/>
          <p:nvPr/>
        </p:nvSpPr>
        <p:spPr>
          <a:xfrm>
            <a:off x="6748463" y="392492"/>
            <a:ext cx="45981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>
                <a:latin typeface="Akrobat Black" panose="00000A00000000000000" pitchFamily="50" charset="-52"/>
                <a:cs typeface="Arial" panose="020B0604020202020204" pitchFamily="34" charset="0"/>
              </a:rPr>
              <a:t>ЛИМИТ</a:t>
            </a:r>
            <a:r>
              <a:rPr lang="en-GB" sz="4400" dirty="0">
                <a:latin typeface="Akrobat Black" panose="00000A00000000000000" pitchFamily="50" charset="-52"/>
                <a:cs typeface="Arial" panose="020B0604020202020204" pitchFamily="34" charset="0"/>
              </a:rPr>
              <a:t>: </a:t>
            </a:r>
            <a:r>
              <a:rPr lang="ru-RU" sz="4400" dirty="0">
                <a:latin typeface="Akrobat Black" panose="00000A00000000000000" pitchFamily="50" charset="-52"/>
                <a:cs typeface="Arial" panose="020B0604020202020204" pitchFamily="34" charset="0"/>
              </a:rPr>
              <a:t> 3 МИНУТЫ</a:t>
            </a:r>
            <a:endParaRPr lang="en-GB" sz="4400" dirty="0">
              <a:latin typeface="Akrobat Black" panose="00000A00000000000000" pitchFamily="50" charset="-52"/>
              <a:cs typeface="Arial" panose="020B0604020202020204" pitchFamily="34" charset="0"/>
            </a:endParaRPr>
          </a:p>
        </p:txBody>
      </p:sp>
      <p:pic>
        <p:nvPicPr>
          <p:cNvPr id="450" name="Рисунок 449" descr="Скетчбукс с пальцевами и Office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61064" y="751278"/>
            <a:ext cx="6235699" cy="6235699"/>
          </a:xfrm>
          <a:prstGeom prst="rect">
            <a:avLst/>
          </a:prstGeom>
        </p:spPr>
      </p:pic>
      <p:grpSp>
        <p:nvGrpSpPr>
          <p:cNvPr id="3" name="times up"/>
          <p:cNvGrpSpPr/>
          <p:nvPr/>
        </p:nvGrpSpPr>
        <p:grpSpPr>
          <a:xfrm>
            <a:off x="5852637" y="6053667"/>
            <a:ext cx="4910296" cy="933312"/>
            <a:chOff x="4321176" y="121146"/>
            <a:chExt cx="4804715" cy="864675"/>
          </a:xfrm>
        </p:grpSpPr>
        <p:sp>
          <p:nvSpPr>
            <p:cNvPr id="6" name="Rounded Rectangle 123"/>
            <p:cNvSpPr/>
            <p:nvPr/>
          </p:nvSpPr>
          <p:spPr>
            <a:xfrm>
              <a:off x="4321176" y="288262"/>
              <a:ext cx="2636838" cy="69755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ounded Rectangle 124"/>
            <p:cNvSpPr/>
            <p:nvPr/>
          </p:nvSpPr>
          <p:spPr>
            <a:xfrm>
              <a:off x="6489053" y="121146"/>
              <a:ext cx="2636838" cy="697559"/>
            </a:xfrm>
            <a:prstGeom prst="roundRect">
              <a:avLst/>
            </a:prstGeom>
            <a:solidFill>
              <a:srgbClr val="FFFF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dirty="0">
                  <a:solidFill>
                    <a:schemeClr val="tx1"/>
                  </a:solidFill>
                  <a:latin typeface="Akrobat ExtraBold" panose="00000900000000000000" pitchFamily="50" charset="-52"/>
                  <a:cs typeface="Arial" panose="020B0604020202020204" pitchFamily="34" charset="0"/>
                </a:rPr>
                <a:t>ВРЕМЯ ВЫШЛО</a:t>
              </a:r>
              <a:r>
                <a:rPr lang="en-GB" sz="2800" dirty="0">
                  <a:solidFill>
                    <a:schemeClr val="tx1"/>
                  </a:solidFill>
                  <a:latin typeface="Akrobat ExtraBold" panose="00000900000000000000" pitchFamily="50" charset="-52"/>
                  <a:cs typeface="Arial" panose="020B0604020202020204" pitchFamily="34" charset="0"/>
                </a:rPr>
                <a:t>!</a:t>
              </a:r>
              <a:endParaRPr lang="en-GB" sz="2800" dirty="0">
                <a:solidFill>
                  <a:schemeClr val="tx1"/>
                </a:solidFill>
                <a:latin typeface="Akrobat ExtraBold" panose="00000900000000000000" pitchFamily="50" charset="-52"/>
                <a:cs typeface="Arial" panose="020B0604020202020204" pitchFamily="34" charset="0"/>
              </a:endParaRPr>
            </a:p>
          </p:txBody>
        </p:sp>
      </p:grpSp>
      <p:pic>
        <p:nvPicPr>
          <p:cNvPr id="10" name="Рисунок 9" descr="Изображение выглядит как текст, Шрифт, Графика, графический дизайн&#10;&#10;Автоматически созданное описание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19837"/>
            <a:ext cx="2185988" cy="350869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8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80000"/>
                            </p:stCondLst>
                            <p:childTnLst>
                              <p:par>
                                <p:cTn id="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0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Овал 450"/>
          <p:cNvSpPr/>
          <p:nvPr/>
        </p:nvSpPr>
        <p:spPr>
          <a:xfrm>
            <a:off x="8819587" y="3851238"/>
            <a:ext cx="4678627" cy="4424794"/>
          </a:xfrm>
          <a:prstGeom prst="ellipse">
            <a:avLst/>
          </a:prstGeom>
          <a:solidFill>
            <a:srgbClr val="FDCBEA"/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0" name="start timer"/>
          <p:cNvGrpSpPr/>
          <p:nvPr/>
        </p:nvGrpSpPr>
        <p:grpSpPr>
          <a:xfrm>
            <a:off x="1510348" y="302154"/>
            <a:ext cx="3834765" cy="799962"/>
            <a:chOff x="1326991" y="185859"/>
            <a:chExt cx="3834765" cy="799962"/>
          </a:xfrm>
          <a:solidFill>
            <a:srgbClr val="FDCBEA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21" name="Rounded Rectangle 120"/>
            <p:cNvSpPr/>
            <p:nvPr/>
          </p:nvSpPr>
          <p:spPr>
            <a:xfrm>
              <a:off x="1332706" y="288262"/>
              <a:ext cx="2636838" cy="69755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2" name="Rounded Rectangle 121"/>
            <p:cNvSpPr/>
            <p:nvPr/>
          </p:nvSpPr>
          <p:spPr>
            <a:xfrm>
              <a:off x="1326991" y="185859"/>
              <a:ext cx="3834765" cy="697865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5400" dirty="0">
                  <a:solidFill>
                    <a:schemeClr val="tx1"/>
                  </a:solidFill>
                  <a:latin typeface="Akrobat ExtraBold" panose="00000900000000000000" pitchFamily="50" charset="-52"/>
                  <a:cs typeface="Arial" panose="020B0604020202020204" pitchFamily="34" charset="0"/>
                </a:rPr>
                <a:t>СТАРТ!</a:t>
              </a:r>
              <a:endParaRPr lang="en-GB" sz="5400" dirty="0">
                <a:solidFill>
                  <a:schemeClr val="tx1"/>
                </a:solidFill>
                <a:latin typeface="Akrobat ExtraBold" panose="00000900000000000000" pitchFamily="50" charset="-52"/>
                <a:cs typeface="Arial" panose="020B0604020202020204" pitchFamily="34" charset="0"/>
              </a:endParaRPr>
            </a:p>
          </p:txBody>
        </p:sp>
      </p:grpSp>
      <p:sp>
        <p:nvSpPr>
          <p:cNvPr id="138" name="AutoShape 3"/>
          <p:cNvSpPr>
            <a:spLocks noChangeAspect="1" noChangeArrowheads="1" noTextEdit="1"/>
          </p:cNvSpPr>
          <p:nvPr/>
        </p:nvSpPr>
        <p:spPr bwMode="auto">
          <a:xfrm>
            <a:off x="0" y="1176728"/>
            <a:ext cx="4922838" cy="538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39" name="Rectangle 5"/>
          <p:cNvSpPr>
            <a:spLocks noChangeArrowheads="1"/>
          </p:cNvSpPr>
          <p:nvPr/>
        </p:nvSpPr>
        <p:spPr bwMode="auto">
          <a:xfrm>
            <a:off x="2655888" y="1741878"/>
            <a:ext cx="136525" cy="371475"/>
          </a:xfrm>
          <a:prstGeom prst="rect">
            <a:avLst/>
          </a:prstGeom>
          <a:solidFill>
            <a:srgbClr val="9E9D9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40" name="Rectangle 6"/>
          <p:cNvSpPr>
            <a:spLocks noChangeArrowheads="1"/>
          </p:cNvSpPr>
          <p:nvPr/>
        </p:nvSpPr>
        <p:spPr bwMode="auto">
          <a:xfrm>
            <a:off x="2655888" y="1741878"/>
            <a:ext cx="13652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41" name="Rectangle 7"/>
          <p:cNvSpPr>
            <a:spLocks noChangeArrowheads="1"/>
          </p:cNvSpPr>
          <p:nvPr/>
        </p:nvSpPr>
        <p:spPr bwMode="auto">
          <a:xfrm>
            <a:off x="2655888" y="1741878"/>
            <a:ext cx="136525" cy="146050"/>
          </a:xfrm>
          <a:prstGeom prst="rect">
            <a:avLst/>
          </a:prstGeom>
          <a:solidFill>
            <a:srgbClr val="8685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42" name="Rectangle 8"/>
          <p:cNvSpPr>
            <a:spLocks noChangeArrowheads="1"/>
          </p:cNvSpPr>
          <p:nvPr/>
        </p:nvSpPr>
        <p:spPr bwMode="auto">
          <a:xfrm>
            <a:off x="2655888" y="1741878"/>
            <a:ext cx="136525" cy="14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43" name="Freeform 9"/>
          <p:cNvSpPr/>
          <p:nvPr/>
        </p:nvSpPr>
        <p:spPr bwMode="auto">
          <a:xfrm>
            <a:off x="2498725" y="1633928"/>
            <a:ext cx="460375" cy="195263"/>
          </a:xfrm>
          <a:custGeom>
            <a:avLst/>
            <a:gdLst>
              <a:gd name="T0" fmla="*/ 188 w 188"/>
              <a:gd name="T1" fmla="*/ 64 h 80"/>
              <a:gd name="T2" fmla="*/ 172 w 188"/>
              <a:gd name="T3" fmla="*/ 80 h 80"/>
              <a:gd name="T4" fmla="*/ 16 w 188"/>
              <a:gd name="T5" fmla="*/ 80 h 80"/>
              <a:gd name="T6" fmla="*/ 0 w 188"/>
              <a:gd name="T7" fmla="*/ 64 h 80"/>
              <a:gd name="T8" fmla="*/ 0 w 188"/>
              <a:gd name="T9" fmla="*/ 16 h 80"/>
              <a:gd name="T10" fmla="*/ 16 w 188"/>
              <a:gd name="T11" fmla="*/ 0 h 80"/>
              <a:gd name="T12" fmla="*/ 172 w 188"/>
              <a:gd name="T13" fmla="*/ 0 h 80"/>
              <a:gd name="T14" fmla="*/ 188 w 188"/>
              <a:gd name="T15" fmla="*/ 16 h 80"/>
              <a:gd name="T16" fmla="*/ 188 w 188"/>
              <a:gd name="T17" fmla="*/ 64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8" h="80">
                <a:moveTo>
                  <a:pt x="188" y="64"/>
                </a:moveTo>
                <a:cubicBezTo>
                  <a:pt x="188" y="73"/>
                  <a:pt x="181" y="80"/>
                  <a:pt x="172" y="80"/>
                </a:cubicBezTo>
                <a:cubicBezTo>
                  <a:pt x="16" y="80"/>
                  <a:pt x="16" y="80"/>
                  <a:pt x="16" y="80"/>
                </a:cubicBezTo>
                <a:cubicBezTo>
                  <a:pt x="7" y="80"/>
                  <a:pt x="0" y="73"/>
                  <a:pt x="0" y="64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7"/>
                  <a:pt x="7" y="0"/>
                  <a:pt x="16" y="0"/>
                </a:cubicBezTo>
                <a:cubicBezTo>
                  <a:pt x="172" y="0"/>
                  <a:pt x="172" y="0"/>
                  <a:pt x="172" y="0"/>
                </a:cubicBezTo>
                <a:cubicBezTo>
                  <a:pt x="181" y="0"/>
                  <a:pt x="188" y="7"/>
                  <a:pt x="188" y="16"/>
                </a:cubicBezTo>
                <a:lnTo>
                  <a:pt x="188" y="64"/>
                </a:lnTo>
                <a:close/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44" name="Freeform 10"/>
          <p:cNvSpPr/>
          <p:nvPr/>
        </p:nvSpPr>
        <p:spPr bwMode="auto">
          <a:xfrm>
            <a:off x="3525838" y="1881578"/>
            <a:ext cx="911225" cy="1109663"/>
          </a:xfrm>
          <a:custGeom>
            <a:avLst/>
            <a:gdLst>
              <a:gd name="T0" fmla="*/ 5 w 372"/>
              <a:gd name="T1" fmla="*/ 378 h 454"/>
              <a:gd name="T2" fmla="*/ 8 w 372"/>
              <a:gd name="T3" fmla="*/ 397 h 454"/>
              <a:gd name="T4" fmla="*/ 80 w 372"/>
              <a:gd name="T5" fmla="*/ 450 h 454"/>
              <a:gd name="T6" fmla="*/ 99 w 372"/>
              <a:gd name="T7" fmla="*/ 447 h 454"/>
              <a:gd name="T8" fmla="*/ 368 w 372"/>
              <a:gd name="T9" fmla="*/ 76 h 454"/>
              <a:gd name="T10" fmla="*/ 364 w 372"/>
              <a:gd name="T11" fmla="*/ 57 h 454"/>
              <a:gd name="T12" fmla="*/ 292 w 372"/>
              <a:gd name="T13" fmla="*/ 5 h 454"/>
              <a:gd name="T14" fmla="*/ 273 w 372"/>
              <a:gd name="T15" fmla="*/ 8 h 454"/>
              <a:gd name="T16" fmla="*/ 5 w 372"/>
              <a:gd name="T17" fmla="*/ 378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72" h="454">
                <a:moveTo>
                  <a:pt x="5" y="378"/>
                </a:moveTo>
                <a:cubicBezTo>
                  <a:pt x="0" y="384"/>
                  <a:pt x="2" y="393"/>
                  <a:pt x="8" y="397"/>
                </a:cubicBezTo>
                <a:cubicBezTo>
                  <a:pt x="80" y="450"/>
                  <a:pt x="80" y="450"/>
                  <a:pt x="80" y="450"/>
                </a:cubicBezTo>
                <a:cubicBezTo>
                  <a:pt x="86" y="454"/>
                  <a:pt x="95" y="453"/>
                  <a:pt x="99" y="447"/>
                </a:cubicBezTo>
                <a:cubicBezTo>
                  <a:pt x="368" y="76"/>
                  <a:pt x="368" y="76"/>
                  <a:pt x="368" y="76"/>
                </a:cubicBezTo>
                <a:cubicBezTo>
                  <a:pt x="372" y="70"/>
                  <a:pt x="371" y="62"/>
                  <a:pt x="364" y="57"/>
                </a:cubicBezTo>
                <a:cubicBezTo>
                  <a:pt x="292" y="5"/>
                  <a:pt x="292" y="5"/>
                  <a:pt x="292" y="5"/>
                </a:cubicBezTo>
                <a:cubicBezTo>
                  <a:pt x="286" y="0"/>
                  <a:pt x="277" y="2"/>
                  <a:pt x="273" y="8"/>
                </a:cubicBezTo>
                <a:cubicBezTo>
                  <a:pt x="5" y="378"/>
                  <a:pt x="5" y="378"/>
                  <a:pt x="5" y="378"/>
                </a:cubicBezTo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45" name="Freeform 11"/>
          <p:cNvSpPr/>
          <p:nvPr/>
        </p:nvSpPr>
        <p:spPr bwMode="auto">
          <a:xfrm>
            <a:off x="1027113" y="1860941"/>
            <a:ext cx="909638" cy="1111250"/>
          </a:xfrm>
          <a:custGeom>
            <a:avLst/>
            <a:gdLst>
              <a:gd name="T0" fmla="*/ 368 w 372"/>
              <a:gd name="T1" fmla="*/ 378 h 454"/>
              <a:gd name="T2" fmla="*/ 365 w 372"/>
              <a:gd name="T3" fmla="*/ 397 h 454"/>
              <a:gd name="T4" fmla="*/ 292 w 372"/>
              <a:gd name="T5" fmla="*/ 449 h 454"/>
              <a:gd name="T6" fmla="*/ 273 w 372"/>
              <a:gd name="T7" fmla="*/ 446 h 454"/>
              <a:gd name="T8" fmla="*/ 5 w 372"/>
              <a:gd name="T9" fmla="*/ 76 h 454"/>
              <a:gd name="T10" fmla="*/ 8 w 372"/>
              <a:gd name="T11" fmla="*/ 57 h 454"/>
              <a:gd name="T12" fmla="*/ 80 w 372"/>
              <a:gd name="T13" fmla="*/ 4 h 454"/>
              <a:gd name="T14" fmla="*/ 100 w 372"/>
              <a:gd name="T15" fmla="*/ 7 h 454"/>
              <a:gd name="T16" fmla="*/ 368 w 372"/>
              <a:gd name="T17" fmla="*/ 378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72" h="454">
                <a:moveTo>
                  <a:pt x="368" y="378"/>
                </a:moveTo>
                <a:cubicBezTo>
                  <a:pt x="372" y="384"/>
                  <a:pt x="371" y="392"/>
                  <a:pt x="365" y="397"/>
                </a:cubicBezTo>
                <a:cubicBezTo>
                  <a:pt x="292" y="449"/>
                  <a:pt x="292" y="449"/>
                  <a:pt x="292" y="449"/>
                </a:cubicBezTo>
                <a:cubicBezTo>
                  <a:pt x="286" y="454"/>
                  <a:pt x="277" y="452"/>
                  <a:pt x="273" y="446"/>
                </a:cubicBezTo>
                <a:cubicBezTo>
                  <a:pt x="5" y="76"/>
                  <a:pt x="5" y="76"/>
                  <a:pt x="5" y="76"/>
                </a:cubicBezTo>
                <a:cubicBezTo>
                  <a:pt x="0" y="70"/>
                  <a:pt x="2" y="61"/>
                  <a:pt x="8" y="57"/>
                </a:cubicBezTo>
                <a:cubicBezTo>
                  <a:pt x="80" y="4"/>
                  <a:pt x="80" y="4"/>
                  <a:pt x="80" y="4"/>
                </a:cubicBezTo>
                <a:cubicBezTo>
                  <a:pt x="86" y="0"/>
                  <a:pt x="95" y="1"/>
                  <a:pt x="100" y="7"/>
                </a:cubicBezTo>
                <a:cubicBezTo>
                  <a:pt x="368" y="378"/>
                  <a:pt x="368" y="378"/>
                  <a:pt x="368" y="378"/>
                </a:cubicBezTo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46" name="Freeform 12"/>
          <p:cNvSpPr>
            <a:spLocks noEditPoints="1"/>
          </p:cNvSpPr>
          <p:nvPr/>
        </p:nvSpPr>
        <p:spPr bwMode="auto">
          <a:xfrm>
            <a:off x="1238250" y="2167328"/>
            <a:ext cx="271463" cy="195263"/>
          </a:xfrm>
          <a:custGeom>
            <a:avLst/>
            <a:gdLst>
              <a:gd name="T0" fmla="*/ 0 w 171"/>
              <a:gd name="T1" fmla="*/ 97 h 123"/>
              <a:gd name="T2" fmla="*/ 0 w 171"/>
              <a:gd name="T3" fmla="*/ 97 h 123"/>
              <a:gd name="T4" fmla="*/ 18 w 171"/>
              <a:gd name="T5" fmla="*/ 123 h 123"/>
              <a:gd name="T6" fmla="*/ 18 w 171"/>
              <a:gd name="T7" fmla="*/ 123 h 123"/>
              <a:gd name="T8" fmla="*/ 0 w 171"/>
              <a:gd name="T9" fmla="*/ 97 h 123"/>
              <a:gd name="T10" fmla="*/ 152 w 171"/>
              <a:gd name="T11" fmla="*/ 0 h 123"/>
              <a:gd name="T12" fmla="*/ 152 w 171"/>
              <a:gd name="T13" fmla="*/ 0 h 123"/>
              <a:gd name="T14" fmla="*/ 171 w 171"/>
              <a:gd name="T15" fmla="*/ 26 h 123"/>
              <a:gd name="T16" fmla="*/ 171 w 171"/>
              <a:gd name="T17" fmla="*/ 26 h 123"/>
              <a:gd name="T18" fmla="*/ 152 w 171"/>
              <a:gd name="T19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1" h="123">
                <a:moveTo>
                  <a:pt x="0" y="97"/>
                </a:moveTo>
                <a:lnTo>
                  <a:pt x="0" y="97"/>
                </a:lnTo>
                <a:lnTo>
                  <a:pt x="18" y="123"/>
                </a:lnTo>
                <a:lnTo>
                  <a:pt x="18" y="123"/>
                </a:lnTo>
                <a:lnTo>
                  <a:pt x="0" y="97"/>
                </a:lnTo>
                <a:close/>
                <a:moveTo>
                  <a:pt x="152" y="0"/>
                </a:moveTo>
                <a:lnTo>
                  <a:pt x="152" y="0"/>
                </a:lnTo>
                <a:lnTo>
                  <a:pt x="171" y="26"/>
                </a:lnTo>
                <a:lnTo>
                  <a:pt x="171" y="26"/>
                </a:lnTo>
                <a:lnTo>
                  <a:pt x="152" y="0"/>
                </a:lnTo>
                <a:close/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47" name="Freeform 13"/>
          <p:cNvSpPr>
            <a:spLocks noEditPoints="1"/>
          </p:cNvSpPr>
          <p:nvPr/>
        </p:nvSpPr>
        <p:spPr bwMode="auto">
          <a:xfrm>
            <a:off x="1238250" y="2167328"/>
            <a:ext cx="271463" cy="195263"/>
          </a:xfrm>
          <a:custGeom>
            <a:avLst/>
            <a:gdLst>
              <a:gd name="T0" fmla="*/ 0 w 171"/>
              <a:gd name="T1" fmla="*/ 97 h 123"/>
              <a:gd name="T2" fmla="*/ 0 w 171"/>
              <a:gd name="T3" fmla="*/ 97 h 123"/>
              <a:gd name="T4" fmla="*/ 18 w 171"/>
              <a:gd name="T5" fmla="*/ 123 h 123"/>
              <a:gd name="T6" fmla="*/ 18 w 171"/>
              <a:gd name="T7" fmla="*/ 123 h 123"/>
              <a:gd name="T8" fmla="*/ 0 w 171"/>
              <a:gd name="T9" fmla="*/ 97 h 123"/>
              <a:gd name="T10" fmla="*/ 152 w 171"/>
              <a:gd name="T11" fmla="*/ 0 h 123"/>
              <a:gd name="T12" fmla="*/ 152 w 171"/>
              <a:gd name="T13" fmla="*/ 0 h 123"/>
              <a:gd name="T14" fmla="*/ 171 w 171"/>
              <a:gd name="T15" fmla="*/ 26 h 123"/>
              <a:gd name="T16" fmla="*/ 171 w 171"/>
              <a:gd name="T17" fmla="*/ 26 h 123"/>
              <a:gd name="T18" fmla="*/ 152 w 171"/>
              <a:gd name="T19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1" h="123">
                <a:moveTo>
                  <a:pt x="0" y="97"/>
                </a:moveTo>
                <a:lnTo>
                  <a:pt x="0" y="97"/>
                </a:lnTo>
                <a:lnTo>
                  <a:pt x="18" y="123"/>
                </a:lnTo>
                <a:lnTo>
                  <a:pt x="18" y="123"/>
                </a:lnTo>
                <a:lnTo>
                  <a:pt x="0" y="97"/>
                </a:lnTo>
                <a:moveTo>
                  <a:pt x="152" y="0"/>
                </a:moveTo>
                <a:lnTo>
                  <a:pt x="152" y="0"/>
                </a:lnTo>
                <a:lnTo>
                  <a:pt x="171" y="26"/>
                </a:lnTo>
                <a:lnTo>
                  <a:pt x="171" y="26"/>
                </a:lnTo>
                <a:lnTo>
                  <a:pt x="15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48" name="Freeform 14"/>
          <p:cNvSpPr/>
          <p:nvPr/>
        </p:nvSpPr>
        <p:spPr bwMode="auto">
          <a:xfrm>
            <a:off x="1238250" y="2167328"/>
            <a:ext cx="271463" cy="195263"/>
          </a:xfrm>
          <a:custGeom>
            <a:avLst/>
            <a:gdLst>
              <a:gd name="T0" fmla="*/ 99 w 111"/>
              <a:gd name="T1" fmla="*/ 0 h 80"/>
              <a:gd name="T2" fmla="*/ 0 w 111"/>
              <a:gd name="T3" fmla="*/ 63 h 80"/>
              <a:gd name="T4" fmla="*/ 12 w 111"/>
              <a:gd name="T5" fmla="*/ 80 h 80"/>
              <a:gd name="T6" fmla="*/ 33 w 111"/>
              <a:gd name="T7" fmla="*/ 66 h 80"/>
              <a:gd name="T8" fmla="*/ 47 w 111"/>
              <a:gd name="T9" fmla="*/ 59 h 80"/>
              <a:gd name="T10" fmla="*/ 85 w 111"/>
              <a:gd name="T11" fmla="*/ 36 h 80"/>
              <a:gd name="T12" fmla="*/ 107 w 111"/>
              <a:gd name="T13" fmla="*/ 19 h 80"/>
              <a:gd name="T14" fmla="*/ 111 w 111"/>
              <a:gd name="T15" fmla="*/ 17 h 80"/>
              <a:gd name="T16" fmla="*/ 99 w 111"/>
              <a:gd name="T17" fmla="*/ 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1" h="80">
                <a:moveTo>
                  <a:pt x="99" y="0"/>
                </a:moveTo>
                <a:cubicBezTo>
                  <a:pt x="0" y="63"/>
                  <a:pt x="0" y="63"/>
                  <a:pt x="0" y="63"/>
                </a:cubicBezTo>
                <a:cubicBezTo>
                  <a:pt x="12" y="80"/>
                  <a:pt x="12" y="80"/>
                  <a:pt x="12" y="80"/>
                </a:cubicBezTo>
                <a:cubicBezTo>
                  <a:pt x="19" y="75"/>
                  <a:pt x="26" y="70"/>
                  <a:pt x="33" y="66"/>
                </a:cubicBezTo>
                <a:cubicBezTo>
                  <a:pt x="38" y="64"/>
                  <a:pt x="42" y="61"/>
                  <a:pt x="47" y="59"/>
                </a:cubicBezTo>
                <a:cubicBezTo>
                  <a:pt x="58" y="50"/>
                  <a:pt x="71" y="42"/>
                  <a:pt x="85" y="36"/>
                </a:cubicBezTo>
                <a:cubicBezTo>
                  <a:pt x="92" y="30"/>
                  <a:pt x="99" y="25"/>
                  <a:pt x="107" y="19"/>
                </a:cubicBezTo>
                <a:cubicBezTo>
                  <a:pt x="108" y="19"/>
                  <a:pt x="110" y="18"/>
                  <a:pt x="111" y="17"/>
                </a:cubicBezTo>
                <a:cubicBezTo>
                  <a:pt x="99" y="0"/>
                  <a:pt x="99" y="0"/>
                  <a:pt x="99" y="0"/>
                </a:cubicBezTo>
              </a:path>
            </a:pathLst>
          </a:custGeom>
          <a:solidFill>
            <a:srgbClr val="4B4A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49" name="Freeform 15"/>
          <p:cNvSpPr/>
          <p:nvPr/>
        </p:nvSpPr>
        <p:spPr bwMode="auto">
          <a:xfrm>
            <a:off x="4198938" y="2343541"/>
            <a:ext cx="30163" cy="38100"/>
          </a:xfrm>
          <a:custGeom>
            <a:avLst/>
            <a:gdLst>
              <a:gd name="T0" fmla="*/ 11 w 12"/>
              <a:gd name="T1" fmla="*/ 0 h 16"/>
              <a:gd name="T2" fmla="*/ 0 w 12"/>
              <a:gd name="T3" fmla="*/ 15 h 16"/>
              <a:gd name="T4" fmla="*/ 1 w 12"/>
              <a:gd name="T5" fmla="*/ 16 h 16"/>
              <a:gd name="T6" fmla="*/ 12 w 12"/>
              <a:gd name="T7" fmla="*/ 0 h 16"/>
              <a:gd name="T8" fmla="*/ 11 w 12"/>
              <a:gd name="T9" fmla="*/ 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" h="16">
                <a:moveTo>
                  <a:pt x="11" y="0"/>
                </a:move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1" y="15"/>
                  <a:pt x="1" y="16"/>
                </a:cubicBezTo>
                <a:cubicBezTo>
                  <a:pt x="12" y="0"/>
                  <a:pt x="12" y="0"/>
                  <a:pt x="12" y="0"/>
                </a:cubicBezTo>
                <a:cubicBezTo>
                  <a:pt x="11" y="0"/>
                  <a:pt x="11" y="0"/>
                  <a:pt x="11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50" name="Freeform 16"/>
          <p:cNvSpPr/>
          <p:nvPr/>
        </p:nvSpPr>
        <p:spPr bwMode="auto">
          <a:xfrm>
            <a:off x="3959225" y="2189553"/>
            <a:ext cx="266700" cy="190500"/>
          </a:xfrm>
          <a:custGeom>
            <a:avLst/>
            <a:gdLst>
              <a:gd name="T0" fmla="*/ 11 w 109"/>
              <a:gd name="T1" fmla="*/ 0 h 78"/>
              <a:gd name="T2" fmla="*/ 0 w 109"/>
              <a:gd name="T3" fmla="*/ 16 h 78"/>
              <a:gd name="T4" fmla="*/ 4 w 109"/>
              <a:gd name="T5" fmla="*/ 18 h 78"/>
              <a:gd name="T6" fmla="*/ 26 w 109"/>
              <a:gd name="T7" fmla="*/ 35 h 78"/>
              <a:gd name="T8" fmla="*/ 64 w 109"/>
              <a:gd name="T9" fmla="*/ 58 h 78"/>
              <a:gd name="T10" fmla="*/ 78 w 109"/>
              <a:gd name="T11" fmla="*/ 65 h 78"/>
              <a:gd name="T12" fmla="*/ 98 w 109"/>
              <a:gd name="T13" fmla="*/ 78 h 78"/>
              <a:gd name="T14" fmla="*/ 109 w 109"/>
              <a:gd name="T15" fmla="*/ 63 h 78"/>
              <a:gd name="T16" fmla="*/ 11 w 109"/>
              <a:gd name="T17" fmla="*/ 0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" h="78">
                <a:moveTo>
                  <a:pt x="11" y="0"/>
                </a:moveTo>
                <a:cubicBezTo>
                  <a:pt x="0" y="16"/>
                  <a:pt x="0" y="16"/>
                  <a:pt x="0" y="16"/>
                </a:cubicBezTo>
                <a:cubicBezTo>
                  <a:pt x="1" y="17"/>
                  <a:pt x="3" y="18"/>
                  <a:pt x="4" y="18"/>
                </a:cubicBezTo>
                <a:cubicBezTo>
                  <a:pt x="11" y="24"/>
                  <a:pt x="19" y="29"/>
                  <a:pt x="26" y="35"/>
                </a:cubicBezTo>
                <a:cubicBezTo>
                  <a:pt x="40" y="41"/>
                  <a:pt x="52" y="49"/>
                  <a:pt x="64" y="58"/>
                </a:cubicBezTo>
                <a:cubicBezTo>
                  <a:pt x="68" y="61"/>
                  <a:pt x="73" y="63"/>
                  <a:pt x="78" y="65"/>
                </a:cubicBezTo>
                <a:cubicBezTo>
                  <a:pt x="85" y="69"/>
                  <a:pt x="92" y="73"/>
                  <a:pt x="98" y="78"/>
                </a:cubicBezTo>
                <a:cubicBezTo>
                  <a:pt x="109" y="63"/>
                  <a:pt x="109" y="63"/>
                  <a:pt x="109" y="63"/>
                </a:cubicBezTo>
                <a:cubicBezTo>
                  <a:pt x="11" y="0"/>
                  <a:pt x="11" y="0"/>
                  <a:pt x="11" y="0"/>
                </a:cubicBezTo>
              </a:path>
            </a:pathLst>
          </a:custGeom>
          <a:solidFill>
            <a:srgbClr val="4B4A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51" name="Freeform 17"/>
          <p:cNvSpPr/>
          <p:nvPr/>
        </p:nvSpPr>
        <p:spPr bwMode="auto">
          <a:xfrm>
            <a:off x="457200" y="1349766"/>
            <a:ext cx="1560513" cy="1320800"/>
          </a:xfrm>
          <a:custGeom>
            <a:avLst/>
            <a:gdLst>
              <a:gd name="T0" fmla="*/ 638 w 638"/>
              <a:gd name="T1" fmla="*/ 194 h 540"/>
              <a:gd name="T2" fmla="*/ 638 w 638"/>
              <a:gd name="T3" fmla="*/ 194 h 540"/>
              <a:gd name="T4" fmla="*/ 194 w 638"/>
              <a:gd name="T5" fmla="*/ 96 h 540"/>
              <a:gd name="T6" fmla="*/ 96 w 638"/>
              <a:gd name="T7" fmla="*/ 540 h 540"/>
              <a:gd name="T8" fmla="*/ 96 w 638"/>
              <a:gd name="T9" fmla="*/ 540 h 540"/>
              <a:gd name="T10" fmla="*/ 638 w 638"/>
              <a:gd name="T11" fmla="*/ 194 h 5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38" h="540">
                <a:moveTo>
                  <a:pt x="638" y="194"/>
                </a:moveTo>
                <a:cubicBezTo>
                  <a:pt x="638" y="194"/>
                  <a:pt x="638" y="194"/>
                  <a:pt x="638" y="194"/>
                </a:cubicBezTo>
                <a:cubicBezTo>
                  <a:pt x="543" y="44"/>
                  <a:pt x="344" y="0"/>
                  <a:pt x="194" y="96"/>
                </a:cubicBezTo>
                <a:cubicBezTo>
                  <a:pt x="44" y="191"/>
                  <a:pt x="0" y="390"/>
                  <a:pt x="96" y="540"/>
                </a:cubicBezTo>
                <a:cubicBezTo>
                  <a:pt x="96" y="540"/>
                  <a:pt x="96" y="540"/>
                  <a:pt x="96" y="540"/>
                </a:cubicBezTo>
                <a:cubicBezTo>
                  <a:pt x="638" y="194"/>
                  <a:pt x="638" y="194"/>
                  <a:pt x="638" y="194"/>
                </a:cubicBezTo>
              </a:path>
            </a:pathLst>
          </a:custGeom>
          <a:solidFill>
            <a:srgbClr val="FDCBEA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52" name="Freeform 18"/>
          <p:cNvSpPr>
            <a:spLocks noEditPoints="1"/>
          </p:cNvSpPr>
          <p:nvPr/>
        </p:nvSpPr>
        <p:spPr bwMode="auto">
          <a:xfrm>
            <a:off x="673100" y="2553091"/>
            <a:ext cx="203200" cy="117475"/>
          </a:xfrm>
          <a:custGeom>
            <a:avLst/>
            <a:gdLst>
              <a:gd name="T0" fmla="*/ 0 w 83"/>
              <a:gd name="T1" fmla="*/ 36 h 48"/>
              <a:gd name="T2" fmla="*/ 8 w 83"/>
              <a:gd name="T3" fmla="*/ 48 h 48"/>
              <a:gd name="T4" fmla="*/ 0 w 83"/>
              <a:gd name="T5" fmla="*/ 36 h 48"/>
              <a:gd name="T6" fmla="*/ 83 w 83"/>
              <a:gd name="T7" fmla="*/ 0 h 48"/>
              <a:gd name="T8" fmla="*/ 8 w 83"/>
              <a:gd name="T9" fmla="*/ 48 h 48"/>
              <a:gd name="T10" fmla="*/ 83 w 83"/>
              <a:gd name="T11" fmla="*/ 0 h 48"/>
              <a:gd name="T12" fmla="*/ 83 w 83"/>
              <a:gd name="T13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3" h="48">
                <a:moveTo>
                  <a:pt x="0" y="36"/>
                </a:moveTo>
                <a:cubicBezTo>
                  <a:pt x="3" y="40"/>
                  <a:pt x="5" y="44"/>
                  <a:pt x="8" y="48"/>
                </a:cubicBezTo>
                <a:cubicBezTo>
                  <a:pt x="5" y="44"/>
                  <a:pt x="3" y="40"/>
                  <a:pt x="0" y="36"/>
                </a:cubicBezTo>
                <a:moveTo>
                  <a:pt x="83" y="0"/>
                </a:moveTo>
                <a:cubicBezTo>
                  <a:pt x="8" y="48"/>
                  <a:pt x="8" y="48"/>
                  <a:pt x="8" y="48"/>
                </a:cubicBezTo>
                <a:cubicBezTo>
                  <a:pt x="83" y="0"/>
                  <a:pt x="83" y="0"/>
                  <a:pt x="83" y="0"/>
                </a:cubicBezTo>
                <a:cubicBezTo>
                  <a:pt x="83" y="0"/>
                  <a:pt x="83" y="0"/>
                  <a:pt x="83" y="0"/>
                </a:cubicBezTo>
              </a:path>
            </a:pathLst>
          </a:custGeom>
          <a:solidFill>
            <a:srgbClr val="FAF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53" name="Freeform 19"/>
          <p:cNvSpPr/>
          <p:nvPr/>
        </p:nvSpPr>
        <p:spPr bwMode="auto">
          <a:xfrm>
            <a:off x="606425" y="1589478"/>
            <a:ext cx="365125" cy="1081088"/>
          </a:xfrm>
          <a:custGeom>
            <a:avLst/>
            <a:gdLst>
              <a:gd name="T0" fmla="*/ 149 w 149"/>
              <a:gd name="T1" fmla="*/ 0 h 442"/>
              <a:gd name="T2" fmla="*/ 60 w 149"/>
              <a:gd name="T3" fmla="*/ 95 h 442"/>
              <a:gd name="T4" fmla="*/ 5 w 149"/>
              <a:gd name="T5" fmla="*/ 278 h 442"/>
              <a:gd name="T6" fmla="*/ 13 w 149"/>
              <a:gd name="T7" fmla="*/ 391 h 442"/>
              <a:gd name="T8" fmla="*/ 27 w 149"/>
              <a:gd name="T9" fmla="*/ 430 h 442"/>
              <a:gd name="T10" fmla="*/ 35 w 149"/>
              <a:gd name="T11" fmla="*/ 442 h 442"/>
              <a:gd name="T12" fmla="*/ 35 w 149"/>
              <a:gd name="T13" fmla="*/ 442 h 442"/>
              <a:gd name="T14" fmla="*/ 35 w 149"/>
              <a:gd name="T15" fmla="*/ 442 h 442"/>
              <a:gd name="T16" fmla="*/ 110 w 149"/>
              <a:gd name="T17" fmla="*/ 394 h 442"/>
              <a:gd name="T18" fmla="*/ 105 w 149"/>
              <a:gd name="T19" fmla="*/ 139 h 442"/>
              <a:gd name="T20" fmla="*/ 148 w 149"/>
              <a:gd name="T21" fmla="*/ 2 h 442"/>
              <a:gd name="T22" fmla="*/ 149 w 149"/>
              <a:gd name="T23" fmla="*/ 0 h 4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49" h="442">
                <a:moveTo>
                  <a:pt x="149" y="0"/>
                </a:moveTo>
                <a:cubicBezTo>
                  <a:pt x="117" y="27"/>
                  <a:pt x="80" y="57"/>
                  <a:pt x="60" y="95"/>
                </a:cubicBezTo>
                <a:cubicBezTo>
                  <a:pt x="31" y="152"/>
                  <a:pt x="12" y="215"/>
                  <a:pt x="5" y="278"/>
                </a:cubicBezTo>
                <a:cubicBezTo>
                  <a:pt x="0" y="328"/>
                  <a:pt x="7" y="359"/>
                  <a:pt x="13" y="391"/>
                </a:cubicBezTo>
                <a:cubicBezTo>
                  <a:pt x="16" y="407"/>
                  <a:pt x="21" y="418"/>
                  <a:pt x="27" y="430"/>
                </a:cubicBezTo>
                <a:cubicBezTo>
                  <a:pt x="30" y="434"/>
                  <a:pt x="32" y="438"/>
                  <a:pt x="35" y="442"/>
                </a:cubicBezTo>
                <a:cubicBezTo>
                  <a:pt x="35" y="442"/>
                  <a:pt x="35" y="442"/>
                  <a:pt x="35" y="442"/>
                </a:cubicBezTo>
                <a:cubicBezTo>
                  <a:pt x="35" y="442"/>
                  <a:pt x="35" y="442"/>
                  <a:pt x="35" y="442"/>
                </a:cubicBezTo>
                <a:cubicBezTo>
                  <a:pt x="110" y="394"/>
                  <a:pt x="110" y="394"/>
                  <a:pt x="110" y="394"/>
                </a:cubicBezTo>
                <a:cubicBezTo>
                  <a:pt x="92" y="312"/>
                  <a:pt x="87" y="222"/>
                  <a:pt x="105" y="139"/>
                </a:cubicBezTo>
                <a:cubicBezTo>
                  <a:pt x="115" y="91"/>
                  <a:pt x="130" y="47"/>
                  <a:pt x="148" y="2"/>
                </a:cubicBezTo>
                <a:cubicBezTo>
                  <a:pt x="148" y="2"/>
                  <a:pt x="149" y="1"/>
                  <a:pt x="149" y="0"/>
                </a:cubicBezTo>
              </a:path>
            </a:pathLst>
          </a:custGeom>
          <a:solidFill>
            <a:srgbClr val="F391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54" name="Freeform 20"/>
          <p:cNvSpPr/>
          <p:nvPr/>
        </p:nvSpPr>
        <p:spPr bwMode="auto">
          <a:xfrm>
            <a:off x="1068388" y="5628078"/>
            <a:ext cx="765175" cy="841375"/>
          </a:xfrm>
          <a:custGeom>
            <a:avLst/>
            <a:gdLst>
              <a:gd name="T0" fmla="*/ 140 w 313"/>
              <a:gd name="T1" fmla="*/ 366 h 385"/>
              <a:gd name="T2" fmla="*/ 112 w 313"/>
              <a:gd name="T3" fmla="*/ 381 h 385"/>
              <a:gd name="T4" fmla="*/ 13 w 313"/>
              <a:gd name="T5" fmla="*/ 378 h 385"/>
              <a:gd name="T6" fmla="*/ 6 w 313"/>
              <a:gd name="T7" fmla="*/ 350 h 385"/>
              <a:gd name="T8" fmla="*/ 174 w 313"/>
              <a:gd name="T9" fmla="*/ 13 h 385"/>
              <a:gd name="T10" fmla="*/ 201 w 313"/>
              <a:gd name="T11" fmla="*/ 6 h 385"/>
              <a:gd name="T12" fmla="*/ 301 w 313"/>
              <a:gd name="T13" fmla="*/ 66 h 385"/>
              <a:gd name="T14" fmla="*/ 308 w 313"/>
              <a:gd name="T15" fmla="*/ 93 h 385"/>
              <a:gd name="T16" fmla="*/ 140 w 313"/>
              <a:gd name="T17" fmla="*/ 366 h 3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13" h="385">
                <a:moveTo>
                  <a:pt x="140" y="366"/>
                </a:moveTo>
                <a:cubicBezTo>
                  <a:pt x="134" y="376"/>
                  <a:pt x="129" y="381"/>
                  <a:pt x="112" y="381"/>
                </a:cubicBezTo>
                <a:cubicBezTo>
                  <a:pt x="112" y="381"/>
                  <a:pt x="36" y="385"/>
                  <a:pt x="13" y="378"/>
                </a:cubicBezTo>
                <a:cubicBezTo>
                  <a:pt x="2" y="375"/>
                  <a:pt x="0" y="360"/>
                  <a:pt x="6" y="350"/>
                </a:cubicBezTo>
                <a:cubicBezTo>
                  <a:pt x="174" y="13"/>
                  <a:pt x="174" y="13"/>
                  <a:pt x="174" y="13"/>
                </a:cubicBezTo>
                <a:cubicBezTo>
                  <a:pt x="179" y="4"/>
                  <a:pt x="192" y="0"/>
                  <a:pt x="201" y="6"/>
                </a:cubicBezTo>
                <a:cubicBezTo>
                  <a:pt x="301" y="66"/>
                  <a:pt x="301" y="66"/>
                  <a:pt x="301" y="66"/>
                </a:cubicBezTo>
                <a:cubicBezTo>
                  <a:pt x="310" y="71"/>
                  <a:pt x="313" y="84"/>
                  <a:pt x="308" y="93"/>
                </a:cubicBezTo>
                <a:cubicBezTo>
                  <a:pt x="140" y="366"/>
                  <a:pt x="140" y="366"/>
                  <a:pt x="140" y="366"/>
                </a:cubicBezTo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55" name="Freeform 21"/>
          <p:cNvSpPr>
            <a:spLocks noEditPoints="1"/>
          </p:cNvSpPr>
          <p:nvPr/>
        </p:nvSpPr>
        <p:spPr bwMode="auto">
          <a:xfrm>
            <a:off x="1338263" y="5901128"/>
            <a:ext cx="331788" cy="238125"/>
          </a:xfrm>
          <a:custGeom>
            <a:avLst/>
            <a:gdLst>
              <a:gd name="T0" fmla="*/ 209 w 209"/>
              <a:gd name="T1" fmla="*/ 125 h 150"/>
              <a:gd name="T2" fmla="*/ 195 w 209"/>
              <a:gd name="T3" fmla="*/ 150 h 150"/>
              <a:gd name="T4" fmla="*/ 195 w 209"/>
              <a:gd name="T5" fmla="*/ 150 h 150"/>
              <a:gd name="T6" fmla="*/ 209 w 209"/>
              <a:gd name="T7" fmla="*/ 125 h 150"/>
              <a:gd name="T8" fmla="*/ 209 w 209"/>
              <a:gd name="T9" fmla="*/ 125 h 150"/>
              <a:gd name="T10" fmla="*/ 23 w 209"/>
              <a:gd name="T11" fmla="*/ 0 h 150"/>
              <a:gd name="T12" fmla="*/ 0 w 209"/>
              <a:gd name="T13" fmla="*/ 45 h 150"/>
              <a:gd name="T14" fmla="*/ 0 w 209"/>
              <a:gd name="T15" fmla="*/ 45 h 150"/>
              <a:gd name="T16" fmla="*/ 23 w 209"/>
              <a:gd name="T17" fmla="*/ 0 h 150"/>
              <a:gd name="T18" fmla="*/ 23 w 209"/>
              <a:gd name="T19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09" h="150">
                <a:moveTo>
                  <a:pt x="209" y="125"/>
                </a:moveTo>
                <a:lnTo>
                  <a:pt x="195" y="150"/>
                </a:lnTo>
                <a:lnTo>
                  <a:pt x="195" y="150"/>
                </a:lnTo>
                <a:lnTo>
                  <a:pt x="209" y="125"/>
                </a:lnTo>
                <a:lnTo>
                  <a:pt x="209" y="125"/>
                </a:lnTo>
                <a:close/>
                <a:moveTo>
                  <a:pt x="23" y="0"/>
                </a:moveTo>
                <a:lnTo>
                  <a:pt x="0" y="45"/>
                </a:lnTo>
                <a:lnTo>
                  <a:pt x="0" y="45"/>
                </a:lnTo>
                <a:lnTo>
                  <a:pt x="23" y="0"/>
                </a:lnTo>
                <a:lnTo>
                  <a:pt x="23" y="0"/>
                </a:lnTo>
                <a:close/>
              </a:path>
            </a:pathLst>
          </a:custGeom>
          <a:solidFill>
            <a:srgbClr val="AEAD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56" name="Freeform 22"/>
          <p:cNvSpPr>
            <a:spLocks noEditPoints="1"/>
          </p:cNvSpPr>
          <p:nvPr/>
        </p:nvSpPr>
        <p:spPr bwMode="auto">
          <a:xfrm>
            <a:off x="1338263" y="5901128"/>
            <a:ext cx="331788" cy="238125"/>
          </a:xfrm>
          <a:custGeom>
            <a:avLst/>
            <a:gdLst>
              <a:gd name="T0" fmla="*/ 209 w 209"/>
              <a:gd name="T1" fmla="*/ 125 h 150"/>
              <a:gd name="T2" fmla="*/ 195 w 209"/>
              <a:gd name="T3" fmla="*/ 150 h 150"/>
              <a:gd name="T4" fmla="*/ 195 w 209"/>
              <a:gd name="T5" fmla="*/ 150 h 150"/>
              <a:gd name="T6" fmla="*/ 209 w 209"/>
              <a:gd name="T7" fmla="*/ 125 h 150"/>
              <a:gd name="T8" fmla="*/ 209 w 209"/>
              <a:gd name="T9" fmla="*/ 125 h 150"/>
              <a:gd name="T10" fmla="*/ 23 w 209"/>
              <a:gd name="T11" fmla="*/ 0 h 150"/>
              <a:gd name="T12" fmla="*/ 0 w 209"/>
              <a:gd name="T13" fmla="*/ 45 h 150"/>
              <a:gd name="T14" fmla="*/ 0 w 209"/>
              <a:gd name="T15" fmla="*/ 45 h 150"/>
              <a:gd name="T16" fmla="*/ 23 w 209"/>
              <a:gd name="T17" fmla="*/ 0 h 150"/>
              <a:gd name="T18" fmla="*/ 23 w 209"/>
              <a:gd name="T19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09" h="150">
                <a:moveTo>
                  <a:pt x="209" y="125"/>
                </a:moveTo>
                <a:lnTo>
                  <a:pt x="195" y="150"/>
                </a:lnTo>
                <a:lnTo>
                  <a:pt x="195" y="150"/>
                </a:lnTo>
                <a:lnTo>
                  <a:pt x="209" y="125"/>
                </a:lnTo>
                <a:lnTo>
                  <a:pt x="209" y="125"/>
                </a:lnTo>
                <a:moveTo>
                  <a:pt x="23" y="0"/>
                </a:moveTo>
                <a:lnTo>
                  <a:pt x="0" y="45"/>
                </a:lnTo>
                <a:lnTo>
                  <a:pt x="0" y="45"/>
                </a:lnTo>
                <a:lnTo>
                  <a:pt x="23" y="0"/>
                </a:lnTo>
                <a:lnTo>
                  <a:pt x="23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57" name="Freeform 23"/>
          <p:cNvSpPr/>
          <p:nvPr/>
        </p:nvSpPr>
        <p:spPr bwMode="auto">
          <a:xfrm>
            <a:off x="1338263" y="5901128"/>
            <a:ext cx="331788" cy="238125"/>
          </a:xfrm>
          <a:custGeom>
            <a:avLst/>
            <a:gdLst>
              <a:gd name="T0" fmla="*/ 15 w 136"/>
              <a:gd name="T1" fmla="*/ 0 h 97"/>
              <a:gd name="T2" fmla="*/ 0 w 136"/>
              <a:gd name="T3" fmla="*/ 29 h 97"/>
              <a:gd name="T4" fmla="*/ 59 w 136"/>
              <a:gd name="T5" fmla="*/ 64 h 97"/>
              <a:gd name="T6" fmla="*/ 127 w 136"/>
              <a:gd name="T7" fmla="*/ 97 h 97"/>
              <a:gd name="T8" fmla="*/ 136 w 136"/>
              <a:gd name="T9" fmla="*/ 81 h 97"/>
              <a:gd name="T10" fmla="*/ 15 w 136"/>
              <a:gd name="T11" fmla="*/ 0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6" h="97">
                <a:moveTo>
                  <a:pt x="15" y="0"/>
                </a:moveTo>
                <a:cubicBezTo>
                  <a:pt x="0" y="29"/>
                  <a:pt x="0" y="29"/>
                  <a:pt x="0" y="29"/>
                </a:cubicBezTo>
                <a:cubicBezTo>
                  <a:pt x="20" y="40"/>
                  <a:pt x="40" y="52"/>
                  <a:pt x="59" y="64"/>
                </a:cubicBezTo>
                <a:cubicBezTo>
                  <a:pt x="82" y="74"/>
                  <a:pt x="105" y="85"/>
                  <a:pt x="127" y="97"/>
                </a:cubicBezTo>
                <a:cubicBezTo>
                  <a:pt x="136" y="81"/>
                  <a:pt x="136" y="81"/>
                  <a:pt x="136" y="81"/>
                </a:cubicBezTo>
                <a:cubicBezTo>
                  <a:pt x="94" y="57"/>
                  <a:pt x="53" y="30"/>
                  <a:pt x="15" y="0"/>
                </a:cubicBezTo>
              </a:path>
            </a:pathLst>
          </a:custGeom>
          <a:solidFill>
            <a:srgbClr val="3F3E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58" name="Freeform 24"/>
          <p:cNvSpPr/>
          <p:nvPr/>
        </p:nvSpPr>
        <p:spPr bwMode="auto">
          <a:xfrm>
            <a:off x="3646488" y="5691579"/>
            <a:ext cx="765175" cy="833437"/>
          </a:xfrm>
          <a:custGeom>
            <a:avLst/>
            <a:gdLst>
              <a:gd name="T0" fmla="*/ 173 w 313"/>
              <a:gd name="T1" fmla="*/ 366 h 385"/>
              <a:gd name="T2" fmla="*/ 201 w 313"/>
              <a:gd name="T3" fmla="*/ 381 h 385"/>
              <a:gd name="T4" fmla="*/ 300 w 313"/>
              <a:gd name="T5" fmla="*/ 378 h 385"/>
              <a:gd name="T6" fmla="*/ 307 w 313"/>
              <a:gd name="T7" fmla="*/ 350 h 385"/>
              <a:gd name="T8" fmla="*/ 139 w 313"/>
              <a:gd name="T9" fmla="*/ 13 h 385"/>
              <a:gd name="T10" fmla="*/ 112 w 313"/>
              <a:gd name="T11" fmla="*/ 6 h 385"/>
              <a:gd name="T12" fmla="*/ 12 w 313"/>
              <a:gd name="T13" fmla="*/ 66 h 385"/>
              <a:gd name="T14" fmla="*/ 5 w 313"/>
              <a:gd name="T15" fmla="*/ 93 h 385"/>
              <a:gd name="T16" fmla="*/ 173 w 313"/>
              <a:gd name="T17" fmla="*/ 366 h 3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13" h="385">
                <a:moveTo>
                  <a:pt x="173" y="366"/>
                </a:moveTo>
                <a:cubicBezTo>
                  <a:pt x="179" y="376"/>
                  <a:pt x="184" y="381"/>
                  <a:pt x="201" y="381"/>
                </a:cubicBezTo>
                <a:cubicBezTo>
                  <a:pt x="201" y="381"/>
                  <a:pt x="277" y="385"/>
                  <a:pt x="300" y="378"/>
                </a:cubicBezTo>
                <a:cubicBezTo>
                  <a:pt x="311" y="375"/>
                  <a:pt x="313" y="360"/>
                  <a:pt x="307" y="350"/>
                </a:cubicBezTo>
                <a:cubicBezTo>
                  <a:pt x="139" y="13"/>
                  <a:pt x="139" y="13"/>
                  <a:pt x="139" y="13"/>
                </a:cubicBezTo>
                <a:cubicBezTo>
                  <a:pt x="134" y="4"/>
                  <a:pt x="121" y="0"/>
                  <a:pt x="112" y="6"/>
                </a:cubicBezTo>
                <a:cubicBezTo>
                  <a:pt x="12" y="66"/>
                  <a:pt x="12" y="66"/>
                  <a:pt x="12" y="66"/>
                </a:cubicBezTo>
                <a:cubicBezTo>
                  <a:pt x="3" y="71"/>
                  <a:pt x="0" y="84"/>
                  <a:pt x="5" y="93"/>
                </a:cubicBezTo>
                <a:cubicBezTo>
                  <a:pt x="173" y="366"/>
                  <a:pt x="173" y="366"/>
                  <a:pt x="173" y="366"/>
                </a:cubicBezTo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59" name="Freeform 25"/>
          <p:cNvSpPr/>
          <p:nvPr/>
        </p:nvSpPr>
        <p:spPr bwMode="auto">
          <a:xfrm>
            <a:off x="4094163" y="5899541"/>
            <a:ext cx="36513" cy="73025"/>
          </a:xfrm>
          <a:custGeom>
            <a:avLst/>
            <a:gdLst>
              <a:gd name="T0" fmla="*/ 0 w 23"/>
              <a:gd name="T1" fmla="*/ 0 h 46"/>
              <a:gd name="T2" fmla="*/ 0 w 23"/>
              <a:gd name="T3" fmla="*/ 0 h 46"/>
              <a:gd name="T4" fmla="*/ 23 w 23"/>
              <a:gd name="T5" fmla="*/ 46 h 46"/>
              <a:gd name="T6" fmla="*/ 23 w 23"/>
              <a:gd name="T7" fmla="*/ 46 h 46"/>
              <a:gd name="T8" fmla="*/ 0 w 23"/>
              <a:gd name="T9" fmla="*/ 0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46">
                <a:moveTo>
                  <a:pt x="0" y="0"/>
                </a:moveTo>
                <a:lnTo>
                  <a:pt x="0" y="0"/>
                </a:lnTo>
                <a:lnTo>
                  <a:pt x="23" y="46"/>
                </a:lnTo>
                <a:lnTo>
                  <a:pt x="23" y="46"/>
                </a:lnTo>
                <a:lnTo>
                  <a:pt x="0" y="0"/>
                </a:lnTo>
                <a:close/>
              </a:path>
            </a:pathLst>
          </a:custGeom>
          <a:solidFill>
            <a:srgbClr val="AEAD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60" name="Freeform 26"/>
          <p:cNvSpPr/>
          <p:nvPr/>
        </p:nvSpPr>
        <p:spPr bwMode="auto">
          <a:xfrm>
            <a:off x="4094163" y="5899541"/>
            <a:ext cx="36513" cy="73025"/>
          </a:xfrm>
          <a:custGeom>
            <a:avLst/>
            <a:gdLst>
              <a:gd name="T0" fmla="*/ 0 w 23"/>
              <a:gd name="T1" fmla="*/ 0 h 46"/>
              <a:gd name="T2" fmla="*/ 0 w 23"/>
              <a:gd name="T3" fmla="*/ 0 h 46"/>
              <a:gd name="T4" fmla="*/ 23 w 23"/>
              <a:gd name="T5" fmla="*/ 46 h 46"/>
              <a:gd name="T6" fmla="*/ 23 w 23"/>
              <a:gd name="T7" fmla="*/ 46 h 46"/>
              <a:gd name="T8" fmla="*/ 0 w 23"/>
              <a:gd name="T9" fmla="*/ 0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46">
                <a:moveTo>
                  <a:pt x="0" y="0"/>
                </a:moveTo>
                <a:lnTo>
                  <a:pt x="0" y="0"/>
                </a:lnTo>
                <a:lnTo>
                  <a:pt x="23" y="46"/>
                </a:lnTo>
                <a:lnTo>
                  <a:pt x="23" y="46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61" name="Freeform 27"/>
          <p:cNvSpPr/>
          <p:nvPr/>
        </p:nvSpPr>
        <p:spPr bwMode="auto">
          <a:xfrm>
            <a:off x="3795713" y="5899541"/>
            <a:ext cx="334963" cy="239713"/>
          </a:xfrm>
          <a:custGeom>
            <a:avLst/>
            <a:gdLst>
              <a:gd name="T0" fmla="*/ 122 w 137"/>
              <a:gd name="T1" fmla="*/ 0 h 98"/>
              <a:gd name="T2" fmla="*/ 0 w 137"/>
              <a:gd name="T3" fmla="*/ 81 h 98"/>
              <a:gd name="T4" fmla="*/ 10 w 137"/>
              <a:gd name="T5" fmla="*/ 98 h 98"/>
              <a:gd name="T6" fmla="*/ 78 w 137"/>
              <a:gd name="T7" fmla="*/ 65 h 98"/>
              <a:gd name="T8" fmla="*/ 137 w 137"/>
              <a:gd name="T9" fmla="*/ 30 h 98"/>
              <a:gd name="T10" fmla="*/ 122 w 137"/>
              <a:gd name="T11" fmla="*/ 0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7" h="98">
                <a:moveTo>
                  <a:pt x="122" y="0"/>
                </a:moveTo>
                <a:cubicBezTo>
                  <a:pt x="83" y="30"/>
                  <a:pt x="43" y="58"/>
                  <a:pt x="0" y="81"/>
                </a:cubicBezTo>
                <a:cubicBezTo>
                  <a:pt x="10" y="98"/>
                  <a:pt x="10" y="98"/>
                  <a:pt x="10" y="98"/>
                </a:cubicBezTo>
                <a:cubicBezTo>
                  <a:pt x="32" y="86"/>
                  <a:pt x="55" y="75"/>
                  <a:pt x="78" y="65"/>
                </a:cubicBezTo>
                <a:cubicBezTo>
                  <a:pt x="97" y="53"/>
                  <a:pt x="117" y="41"/>
                  <a:pt x="137" y="30"/>
                </a:cubicBezTo>
                <a:cubicBezTo>
                  <a:pt x="122" y="0"/>
                  <a:pt x="122" y="0"/>
                  <a:pt x="122" y="0"/>
                </a:cubicBezTo>
              </a:path>
            </a:pathLst>
          </a:custGeom>
          <a:solidFill>
            <a:srgbClr val="3F3E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grpSp>
        <p:nvGrpSpPr>
          <p:cNvPr id="4" name="Group 3"/>
          <p:cNvGrpSpPr/>
          <p:nvPr/>
        </p:nvGrpSpPr>
        <p:grpSpPr>
          <a:xfrm rot="1786145">
            <a:off x="817563" y="2264166"/>
            <a:ext cx="3829050" cy="3830638"/>
            <a:chOff x="817563" y="2264166"/>
            <a:chExt cx="3829050" cy="3830638"/>
          </a:xfrm>
        </p:grpSpPr>
        <p:sp>
          <p:nvSpPr>
            <p:cNvPr id="162" name="Oval 28"/>
            <p:cNvSpPr>
              <a:spLocks noChangeArrowheads="1"/>
            </p:cNvSpPr>
            <p:nvPr/>
          </p:nvSpPr>
          <p:spPr bwMode="auto">
            <a:xfrm>
              <a:off x="817563" y="2264166"/>
              <a:ext cx="3829050" cy="3830638"/>
            </a:xfrm>
            <a:prstGeom prst="ellipse">
              <a:avLst/>
            </a:prstGeom>
            <a:solidFill>
              <a:srgbClr val="FDFC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 dirty="0"/>
            </a:p>
          </p:txBody>
        </p:sp>
        <p:sp>
          <p:nvSpPr>
            <p:cNvPr id="239" name="hour hand"/>
            <p:cNvSpPr/>
            <p:nvPr/>
          </p:nvSpPr>
          <p:spPr bwMode="auto">
            <a:xfrm>
              <a:off x="2159000" y="3253178"/>
              <a:ext cx="601663" cy="950913"/>
            </a:xfrm>
            <a:custGeom>
              <a:avLst/>
              <a:gdLst>
                <a:gd name="T0" fmla="*/ 0 w 379"/>
                <a:gd name="T1" fmla="*/ 23 h 599"/>
                <a:gd name="T2" fmla="*/ 39 w 379"/>
                <a:gd name="T3" fmla="*/ 0 h 599"/>
                <a:gd name="T4" fmla="*/ 379 w 379"/>
                <a:gd name="T5" fmla="*/ 576 h 599"/>
                <a:gd name="T6" fmla="*/ 341 w 379"/>
                <a:gd name="T7" fmla="*/ 599 h 599"/>
                <a:gd name="T8" fmla="*/ 0 w 379"/>
                <a:gd name="T9" fmla="*/ 23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9" h="599">
                  <a:moveTo>
                    <a:pt x="0" y="23"/>
                  </a:moveTo>
                  <a:lnTo>
                    <a:pt x="39" y="0"/>
                  </a:lnTo>
                  <a:lnTo>
                    <a:pt x="379" y="576"/>
                  </a:lnTo>
                  <a:lnTo>
                    <a:pt x="341" y="599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 dirty="0"/>
            </a:p>
          </p:txBody>
        </p:sp>
      </p:grpSp>
      <p:sp>
        <p:nvSpPr>
          <p:cNvPr id="163" name="Freeform 29"/>
          <p:cNvSpPr>
            <a:spLocks noEditPoints="1"/>
          </p:cNvSpPr>
          <p:nvPr/>
        </p:nvSpPr>
        <p:spPr bwMode="auto">
          <a:xfrm>
            <a:off x="538163" y="1986353"/>
            <a:ext cx="4387850" cy="4384675"/>
          </a:xfrm>
          <a:custGeom>
            <a:avLst/>
            <a:gdLst>
              <a:gd name="T0" fmla="*/ 897 w 1794"/>
              <a:gd name="T1" fmla="*/ 1793 h 1793"/>
              <a:gd name="T2" fmla="*/ 263 w 1794"/>
              <a:gd name="T3" fmla="*/ 1531 h 1793"/>
              <a:gd name="T4" fmla="*/ 0 w 1794"/>
              <a:gd name="T5" fmla="*/ 897 h 1793"/>
              <a:gd name="T6" fmla="*/ 263 w 1794"/>
              <a:gd name="T7" fmla="*/ 262 h 1793"/>
              <a:gd name="T8" fmla="*/ 897 w 1794"/>
              <a:gd name="T9" fmla="*/ 0 h 1793"/>
              <a:gd name="T10" fmla="*/ 1531 w 1794"/>
              <a:gd name="T11" fmla="*/ 262 h 1793"/>
              <a:gd name="T12" fmla="*/ 1794 w 1794"/>
              <a:gd name="T13" fmla="*/ 897 h 1793"/>
              <a:gd name="T14" fmla="*/ 1531 w 1794"/>
              <a:gd name="T15" fmla="*/ 1531 h 1793"/>
              <a:gd name="T16" fmla="*/ 897 w 1794"/>
              <a:gd name="T17" fmla="*/ 1793 h 1793"/>
              <a:gd name="T18" fmla="*/ 897 w 1794"/>
              <a:gd name="T19" fmla="*/ 79 h 1793"/>
              <a:gd name="T20" fmla="*/ 79 w 1794"/>
              <a:gd name="T21" fmla="*/ 897 h 1793"/>
              <a:gd name="T22" fmla="*/ 897 w 1794"/>
              <a:gd name="T23" fmla="*/ 1714 h 1793"/>
              <a:gd name="T24" fmla="*/ 1715 w 1794"/>
              <a:gd name="T25" fmla="*/ 897 h 1793"/>
              <a:gd name="T26" fmla="*/ 897 w 1794"/>
              <a:gd name="T27" fmla="*/ 79 h 17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794" h="1793">
                <a:moveTo>
                  <a:pt x="897" y="1793"/>
                </a:moveTo>
                <a:cubicBezTo>
                  <a:pt x="658" y="1793"/>
                  <a:pt x="432" y="1700"/>
                  <a:pt x="263" y="1531"/>
                </a:cubicBezTo>
                <a:cubicBezTo>
                  <a:pt x="94" y="1361"/>
                  <a:pt x="0" y="1136"/>
                  <a:pt x="0" y="897"/>
                </a:cubicBezTo>
                <a:cubicBezTo>
                  <a:pt x="0" y="657"/>
                  <a:pt x="94" y="432"/>
                  <a:pt x="263" y="262"/>
                </a:cubicBezTo>
                <a:cubicBezTo>
                  <a:pt x="432" y="93"/>
                  <a:pt x="658" y="0"/>
                  <a:pt x="897" y="0"/>
                </a:cubicBezTo>
                <a:cubicBezTo>
                  <a:pt x="1137" y="0"/>
                  <a:pt x="1362" y="93"/>
                  <a:pt x="1531" y="262"/>
                </a:cubicBezTo>
                <a:cubicBezTo>
                  <a:pt x="1701" y="432"/>
                  <a:pt x="1794" y="657"/>
                  <a:pt x="1794" y="897"/>
                </a:cubicBezTo>
                <a:cubicBezTo>
                  <a:pt x="1794" y="1136"/>
                  <a:pt x="1701" y="1361"/>
                  <a:pt x="1531" y="1531"/>
                </a:cubicBezTo>
                <a:cubicBezTo>
                  <a:pt x="1362" y="1700"/>
                  <a:pt x="1137" y="1793"/>
                  <a:pt x="897" y="1793"/>
                </a:cubicBezTo>
                <a:moveTo>
                  <a:pt x="897" y="79"/>
                </a:moveTo>
                <a:cubicBezTo>
                  <a:pt x="446" y="79"/>
                  <a:pt x="79" y="446"/>
                  <a:pt x="79" y="897"/>
                </a:cubicBezTo>
                <a:cubicBezTo>
                  <a:pt x="79" y="1348"/>
                  <a:pt x="446" y="1714"/>
                  <a:pt x="897" y="1714"/>
                </a:cubicBezTo>
                <a:cubicBezTo>
                  <a:pt x="1348" y="1714"/>
                  <a:pt x="1715" y="1348"/>
                  <a:pt x="1715" y="897"/>
                </a:cubicBezTo>
                <a:cubicBezTo>
                  <a:pt x="1715" y="446"/>
                  <a:pt x="1348" y="79"/>
                  <a:pt x="897" y="79"/>
                </a:cubicBezTo>
              </a:path>
            </a:pathLst>
          </a:custGeom>
          <a:solidFill>
            <a:srgbClr val="FDCBEA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64" name="Freeform 30"/>
          <p:cNvSpPr>
            <a:spLocks noEditPoints="1"/>
          </p:cNvSpPr>
          <p:nvPr/>
        </p:nvSpPr>
        <p:spPr bwMode="auto">
          <a:xfrm>
            <a:off x="711200" y="2157803"/>
            <a:ext cx="4043363" cy="4041775"/>
          </a:xfrm>
          <a:custGeom>
            <a:avLst/>
            <a:gdLst>
              <a:gd name="T0" fmla="*/ 826 w 1653"/>
              <a:gd name="T1" fmla="*/ 1653 h 1653"/>
              <a:gd name="T2" fmla="*/ 0 w 1653"/>
              <a:gd name="T3" fmla="*/ 827 h 1653"/>
              <a:gd name="T4" fmla="*/ 826 w 1653"/>
              <a:gd name="T5" fmla="*/ 0 h 1653"/>
              <a:gd name="T6" fmla="*/ 1653 w 1653"/>
              <a:gd name="T7" fmla="*/ 827 h 1653"/>
              <a:gd name="T8" fmla="*/ 826 w 1653"/>
              <a:gd name="T9" fmla="*/ 1653 h 1653"/>
              <a:gd name="T10" fmla="*/ 826 w 1653"/>
              <a:gd name="T11" fmla="*/ 49 h 1653"/>
              <a:gd name="T12" fmla="*/ 48 w 1653"/>
              <a:gd name="T13" fmla="*/ 827 h 1653"/>
              <a:gd name="T14" fmla="*/ 826 w 1653"/>
              <a:gd name="T15" fmla="*/ 1605 h 1653"/>
              <a:gd name="T16" fmla="*/ 1604 w 1653"/>
              <a:gd name="T17" fmla="*/ 827 h 1653"/>
              <a:gd name="T18" fmla="*/ 826 w 1653"/>
              <a:gd name="T19" fmla="*/ 49 h 1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653" h="1653">
                <a:moveTo>
                  <a:pt x="826" y="1653"/>
                </a:moveTo>
                <a:cubicBezTo>
                  <a:pt x="371" y="1653"/>
                  <a:pt x="0" y="1282"/>
                  <a:pt x="0" y="827"/>
                </a:cubicBezTo>
                <a:cubicBezTo>
                  <a:pt x="0" y="371"/>
                  <a:pt x="371" y="0"/>
                  <a:pt x="826" y="0"/>
                </a:cubicBezTo>
                <a:cubicBezTo>
                  <a:pt x="1282" y="0"/>
                  <a:pt x="1653" y="371"/>
                  <a:pt x="1653" y="827"/>
                </a:cubicBezTo>
                <a:cubicBezTo>
                  <a:pt x="1653" y="1282"/>
                  <a:pt x="1282" y="1653"/>
                  <a:pt x="826" y="1653"/>
                </a:cubicBezTo>
                <a:moveTo>
                  <a:pt x="826" y="49"/>
                </a:moveTo>
                <a:cubicBezTo>
                  <a:pt x="397" y="49"/>
                  <a:pt x="48" y="398"/>
                  <a:pt x="48" y="827"/>
                </a:cubicBezTo>
                <a:cubicBezTo>
                  <a:pt x="48" y="1256"/>
                  <a:pt x="397" y="1605"/>
                  <a:pt x="826" y="1605"/>
                </a:cubicBezTo>
                <a:cubicBezTo>
                  <a:pt x="1255" y="1605"/>
                  <a:pt x="1604" y="1256"/>
                  <a:pt x="1604" y="827"/>
                </a:cubicBezTo>
                <a:cubicBezTo>
                  <a:pt x="1604" y="398"/>
                  <a:pt x="1255" y="49"/>
                  <a:pt x="826" y="49"/>
                </a:cubicBezTo>
              </a:path>
            </a:pathLst>
          </a:custGeom>
          <a:solidFill>
            <a:srgbClr val="DFDED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65" name="Freeform 31"/>
          <p:cNvSpPr>
            <a:spLocks noEditPoints="1"/>
          </p:cNvSpPr>
          <p:nvPr/>
        </p:nvSpPr>
        <p:spPr bwMode="auto">
          <a:xfrm>
            <a:off x="620713" y="2067316"/>
            <a:ext cx="4221163" cy="4222750"/>
          </a:xfrm>
          <a:custGeom>
            <a:avLst/>
            <a:gdLst>
              <a:gd name="T0" fmla="*/ 863 w 1726"/>
              <a:gd name="T1" fmla="*/ 1690 h 1727"/>
              <a:gd name="T2" fmla="*/ 37 w 1726"/>
              <a:gd name="T3" fmla="*/ 864 h 1727"/>
              <a:gd name="T4" fmla="*/ 863 w 1726"/>
              <a:gd name="T5" fmla="*/ 37 h 1727"/>
              <a:gd name="T6" fmla="*/ 1690 w 1726"/>
              <a:gd name="T7" fmla="*/ 864 h 1727"/>
              <a:gd name="T8" fmla="*/ 1690 w 1726"/>
              <a:gd name="T9" fmla="*/ 864 h 1727"/>
              <a:gd name="T10" fmla="*/ 1690 w 1726"/>
              <a:gd name="T11" fmla="*/ 864 h 1727"/>
              <a:gd name="T12" fmla="*/ 863 w 1726"/>
              <a:gd name="T13" fmla="*/ 1690 h 1727"/>
              <a:gd name="T14" fmla="*/ 863 w 1726"/>
              <a:gd name="T15" fmla="*/ 1690 h 1727"/>
              <a:gd name="T16" fmla="*/ 863 w 1726"/>
              <a:gd name="T17" fmla="*/ 0 h 1727"/>
              <a:gd name="T18" fmla="*/ 0 w 1726"/>
              <a:gd name="T19" fmla="*/ 864 h 1727"/>
              <a:gd name="T20" fmla="*/ 863 w 1726"/>
              <a:gd name="T21" fmla="*/ 1727 h 1727"/>
              <a:gd name="T22" fmla="*/ 1726 w 1726"/>
              <a:gd name="T23" fmla="*/ 864 h 1727"/>
              <a:gd name="T24" fmla="*/ 863 w 1726"/>
              <a:gd name="T25" fmla="*/ 0 h 1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726" h="1727">
                <a:moveTo>
                  <a:pt x="863" y="1690"/>
                </a:moveTo>
                <a:cubicBezTo>
                  <a:pt x="408" y="1690"/>
                  <a:pt x="37" y="1319"/>
                  <a:pt x="37" y="864"/>
                </a:cubicBezTo>
                <a:cubicBezTo>
                  <a:pt x="37" y="408"/>
                  <a:pt x="408" y="37"/>
                  <a:pt x="863" y="37"/>
                </a:cubicBezTo>
                <a:cubicBezTo>
                  <a:pt x="1319" y="37"/>
                  <a:pt x="1690" y="408"/>
                  <a:pt x="1690" y="864"/>
                </a:cubicBezTo>
                <a:cubicBezTo>
                  <a:pt x="1690" y="864"/>
                  <a:pt x="1690" y="864"/>
                  <a:pt x="1690" y="864"/>
                </a:cubicBezTo>
                <a:cubicBezTo>
                  <a:pt x="1690" y="864"/>
                  <a:pt x="1690" y="864"/>
                  <a:pt x="1690" y="864"/>
                </a:cubicBezTo>
                <a:cubicBezTo>
                  <a:pt x="1690" y="1319"/>
                  <a:pt x="1319" y="1690"/>
                  <a:pt x="863" y="1690"/>
                </a:cubicBezTo>
                <a:cubicBezTo>
                  <a:pt x="863" y="1690"/>
                  <a:pt x="863" y="1690"/>
                  <a:pt x="863" y="1690"/>
                </a:cubicBezTo>
                <a:moveTo>
                  <a:pt x="863" y="0"/>
                </a:moveTo>
                <a:cubicBezTo>
                  <a:pt x="387" y="0"/>
                  <a:pt x="0" y="388"/>
                  <a:pt x="0" y="864"/>
                </a:cubicBezTo>
                <a:cubicBezTo>
                  <a:pt x="0" y="1340"/>
                  <a:pt x="387" y="1727"/>
                  <a:pt x="863" y="1727"/>
                </a:cubicBezTo>
                <a:cubicBezTo>
                  <a:pt x="1339" y="1727"/>
                  <a:pt x="1726" y="1340"/>
                  <a:pt x="1726" y="864"/>
                </a:cubicBezTo>
                <a:cubicBezTo>
                  <a:pt x="1726" y="388"/>
                  <a:pt x="1339" y="0"/>
                  <a:pt x="863" y="0"/>
                </a:cubicBezTo>
              </a:path>
            </a:pathLst>
          </a:custGeom>
          <a:solidFill>
            <a:srgbClr val="CD4A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grpSp>
        <p:nvGrpSpPr>
          <p:cNvPr id="2" name="Group 1"/>
          <p:cNvGrpSpPr/>
          <p:nvPr/>
        </p:nvGrpSpPr>
        <p:grpSpPr>
          <a:xfrm>
            <a:off x="2455863" y="2411803"/>
            <a:ext cx="566738" cy="566738"/>
            <a:chOff x="2455863" y="2411803"/>
            <a:chExt cx="566738" cy="566738"/>
          </a:xfrm>
          <a:solidFill>
            <a:srgbClr val="FDCBEA"/>
          </a:solidFill>
        </p:grpSpPr>
        <p:sp>
          <p:nvSpPr>
            <p:cNvPr id="166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67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68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69" name="Freeform 35"/>
            <p:cNvSpPr/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70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71" name="Rectangle 37"/>
            <p:cNvSpPr>
              <a:spLocks noChangeArrowheads="1"/>
            </p:cNvSpPr>
            <p:nvPr/>
          </p:nvSpPr>
          <p:spPr bwMode="auto">
            <a:xfrm>
              <a:off x="2540635" y="2499116"/>
              <a:ext cx="460062" cy="32316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2100" b="1" dirty="0">
                  <a:latin typeface="Raleway" pitchFamily="34" charset="0"/>
                </a:rPr>
                <a:t>1</a:t>
              </a:r>
              <a:r>
                <a:rPr lang="ru-RU" altLang="en-US" sz="2100" b="1" dirty="0">
                  <a:latin typeface="Raleway" pitchFamily="34" charset="0"/>
                </a:rPr>
                <a:t>8</a:t>
              </a:r>
              <a:r>
                <a:rPr lang="en-US" altLang="en-US" sz="2100" b="1" dirty="0">
                  <a:latin typeface="Raleway" pitchFamily="34" charset="0"/>
                </a:rPr>
                <a:t>0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722688" y="3113478"/>
            <a:ext cx="585788" cy="587375"/>
            <a:chOff x="3722688" y="3113478"/>
            <a:chExt cx="585788" cy="587375"/>
          </a:xfrm>
          <a:solidFill>
            <a:srgbClr val="FDCBEA"/>
          </a:solidFill>
        </p:grpSpPr>
        <p:sp>
          <p:nvSpPr>
            <p:cNvPr id="178" name="Freeform 44"/>
            <p:cNvSpPr/>
            <p:nvPr/>
          </p:nvSpPr>
          <p:spPr bwMode="auto">
            <a:xfrm>
              <a:off x="3722688" y="3113478"/>
              <a:ext cx="585788" cy="587375"/>
            </a:xfrm>
            <a:custGeom>
              <a:avLst/>
              <a:gdLst>
                <a:gd name="T0" fmla="*/ 127 w 240"/>
                <a:gd name="T1" fmla="*/ 236 h 240"/>
                <a:gd name="T2" fmla="*/ 236 w 240"/>
                <a:gd name="T3" fmla="*/ 113 h 240"/>
                <a:gd name="T4" fmla="*/ 113 w 240"/>
                <a:gd name="T5" fmla="*/ 4 h 240"/>
                <a:gd name="T6" fmla="*/ 4 w 240"/>
                <a:gd name="T7" fmla="*/ 127 h 240"/>
                <a:gd name="T8" fmla="*/ 127 w 240"/>
                <a:gd name="T9" fmla="*/ 236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0" h="240">
                  <a:moveTo>
                    <a:pt x="127" y="236"/>
                  </a:moveTo>
                  <a:cubicBezTo>
                    <a:pt x="191" y="232"/>
                    <a:pt x="240" y="177"/>
                    <a:pt x="236" y="113"/>
                  </a:cubicBezTo>
                  <a:cubicBezTo>
                    <a:pt x="232" y="49"/>
                    <a:pt x="177" y="0"/>
                    <a:pt x="113" y="4"/>
                  </a:cubicBezTo>
                  <a:cubicBezTo>
                    <a:pt x="49" y="8"/>
                    <a:pt x="0" y="63"/>
                    <a:pt x="4" y="127"/>
                  </a:cubicBezTo>
                  <a:cubicBezTo>
                    <a:pt x="8" y="191"/>
                    <a:pt x="63" y="240"/>
                    <a:pt x="127" y="23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79" name="Freeform 45"/>
            <p:cNvSpPr/>
            <p:nvPr/>
          </p:nvSpPr>
          <p:spPr bwMode="auto">
            <a:xfrm>
              <a:off x="3781425" y="3169041"/>
              <a:ext cx="471488" cy="473075"/>
            </a:xfrm>
            <a:custGeom>
              <a:avLst/>
              <a:gdLst>
                <a:gd name="T0" fmla="*/ 102 w 193"/>
                <a:gd name="T1" fmla="*/ 190 h 193"/>
                <a:gd name="T2" fmla="*/ 189 w 193"/>
                <a:gd name="T3" fmla="*/ 91 h 193"/>
                <a:gd name="T4" fmla="*/ 90 w 193"/>
                <a:gd name="T5" fmla="*/ 4 h 193"/>
                <a:gd name="T6" fmla="*/ 3 w 193"/>
                <a:gd name="T7" fmla="*/ 103 h 193"/>
                <a:gd name="T8" fmla="*/ 102 w 193"/>
                <a:gd name="T9" fmla="*/ 19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02" y="190"/>
                  </a:moveTo>
                  <a:cubicBezTo>
                    <a:pt x="153" y="187"/>
                    <a:pt x="193" y="143"/>
                    <a:pt x="189" y="91"/>
                  </a:cubicBezTo>
                  <a:cubicBezTo>
                    <a:pt x="186" y="40"/>
                    <a:pt x="142" y="0"/>
                    <a:pt x="90" y="4"/>
                  </a:cubicBezTo>
                  <a:cubicBezTo>
                    <a:pt x="39" y="7"/>
                    <a:pt x="0" y="51"/>
                    <a:pt x="3" y="103"/>
                  </a:cubicBezTo>
                  <a:cubicBezTo>
                    <a:pt x="6" y="154"/>
                    <a:pt x="50" y="193"/>
                    <a:pt x="102" y="19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80" name="Freeform 46"/>
            <p:cNvSpPr>
              <a:spLocks noEditPoints="1"/>
            </p:cNvSpPr>
            <p:nvPr/>
          </p:nvSpPr>
          <p:spPr bwMode="auto">
            <a:xfrm>
              <a:off x="3786188" y="3272228"/>
              <a:ext cx="46038" cy="188913"/>
            </a:xfrm>
            <a:custGeom>
              <a:avLst/>
              <a:gdLst>
                <a:gd name="T0" fmla="*/ 3 w 19"/>
                <a:gd name="T1" fmla="*/ 76 h 77"/>
                <a:gd name="T2" fmla="*/ 3 w 19"/>
                <a:gd name="T3" fmla="*/ 76 h 77"/>
                <a:gd name="T4" fmla="*/ 3 w 19"/>
                <a:gd name="T5" fmla="*/ 76 h 77"/>
                <a:gd name="T6" fmla="*/ 3 w 19"/>
                <a:gd name="T7" fmla="*/ 75 h 77"/>
                <a:gd name="T8" fmla="*/ 3 w 19"/>
                <a:gd name="T9" fmla="*/ 75 h 77"/>
                <a:gd name="T10" fmla="*/ 3 w 19"/>
                <a:gd name="T11" fmla="*/ 75 h 77"/>
                <a:gd name="T12" fmla="*/ 3 w 19"/>
                <a:gd name="T13" fmla="*/ 74 h 77"/>
                <a:gd name="T14" fmla="*/ 3 w 19"/>
                <a:gd name="T15" fmla="*/ 74 h 77"/>
                <a:gd name="T16" fmla="*/ 3 w 19"/>
                <a:gd name="T17" fmla="*/ 74 h 77"/>
                <a:gd name="T18" fmla="*/ 2 w 19"/>
                <a:gd name="T19" fmla="*/ 73 h 77"/>
                <a:gd name="T20" fmla="*/ 2 w 19"/>
                <a:gd name="T21" fmla="*/ 73 h 77"/>
                <a:gd name="T22" fmla="*/ 2 w 19"/>
                <a:gd name="T23" fmla="*/ 72 h 77"/>
                <a:gd name="T24" fmla="*/ 2 w 19"/>
                <a:gd name="T25" fmla="*/ 72 h 77"/>
                <a:gd name="T26" fmla="*/ 2 w 19"/>
                <a:gd name="T27" fmla="*/ 71 h 77"/>
                <a:gd name="T28" fmla="*/ 2 w 19"/>
                <a:gd name="T29" fmla="*/ 71 h 77"/>
                <a:gd name="T30" fmla="*/ 2 w 19"/>
                <a:gd name="T31" fmla="*/ 71 h 77"/>
                <a:gd name="T32" fmla="*/ 2 w 19"/>
                <a:gd name="T33" fmla="*/ 70 h 77"/>
                <a:gd name="T34" fmla="*/ 2 w 19"/>
                <a:gd name="T35" fmla="*/ 70 h 77"/>
                <a:gd name="T36" fmla="*/ 2 w 19"/>
                <a:gd name="T37" fmla="*/ 69 h 77"/>
                <a:gd name="T38" fmla="*/ 2 w 19"/>
                <a:gd name="T39" fmla="*/ 69 h 77"/>
                <a:gd name="T40" fmla="*/ 2 w 19"/>
                <a:gd name="T41" fmla="*/ 69 h 77"/>
                <a:gd name="T42" fmla="*/ 2 w 19"/>
                <a:gd name="T43" fmla="*/ 68 h 77"/>
                <a:gd name="T44" fmla="*/ 2 w 19"/>
                <a:gd name="T45" fmla="*/ 68 h 77"/>
                <a:gd name="T46" fmla="*/ 2 w 19"/>
                <a:gd name="T47" fmla="*/ 68 h 77"/>
                <a:gd name="T48" fmla="*/ 1 w 19"/>
                <a:gd name="T49" fmla="*/ 67 h 77"/>
                <a:gd name="T50" fmla="*/ 1 w 19"/>
                <a:gd name="T51" fmla="*/ 67 h 77"/>
                <a:gd name="T52" fmla="*/ 1 w 19"/>
                <a:gd name="T53" fmla="*/ 67 h 77"/>
                <a:gd name="T54" fmla="*/ 1 w 19"/>
                <a:gd name="T55" fmla="*/ 66 h 77"/>
                <a:gd name="T56" fmla="*/ 1 w 19"/>
                <a:gd name="T57" fmla="*/ 66 h 77"/>
                <a:gd name="T58" fmla="*/ 1 w 19"/>
                <a:gd name="T59" fmla="*/ 65 h 77"/>
                <a:gd name="T60" fmla="*/ 1 w 19"/>
                <a:gd name="T61" fmla="*/ 65 h 77"/>
                <a:gd name="T62" fmla="*/ 1 w 19"/>
                <a:gd name="T63" fmla="*/ 65 h 77"/>
                <a:gd name="T64" fmla="*/ 1 w 19"/>
                <a:gd name="T65" fmla="*/ 64 h 77"/>
                <a:gd name="T66" fmla="*/ 1 w 19"/>
                <a:gd name="T67" fmla="*/ 64 h 77"/>
                <a:gd name="T68" fmla="*/ 1 w 19"/>
                <a:gd name="T69" fmla="*/ 64 h 77"/>
                <a:gd name="T70" fmla="*/ 1 w 19"/>
                <a:gd name="T71" fmla="*/ 63 h 77"/>
                <a:gd name="T72" fmla="*/ 1 w 19"/>
                <a:gd name="T73" fmla="*/ 63 h 77"/>
                <a:gd name="T74" fmla="*/ 1 w 19"/>
                <a:gd name="T75" fmla="*/ 62 h 77"/>
                <a:gd name="T76" fmla="*/ 1 w 19"/>
                <a:gd name="T77" fmla="*/ 62 h 77"/>
                <a:gd name="T78" fmla="*/ 1 w 19"/>
                <a:gd name="T79" fmla="*/ 61 h 77"/>
                <a:gd name="T80" fmla="*/ 1 w 19"/>
                <a:gd name="T81" fmla="*/ 61 h 77"/>
                <a:gd name="T82" fmla="*/ 1 w 19"/>
                <a:gd name="T83" fmla="*/ 61 h 77"/>
                <a:gd name="T84" fmla="*/ 1 w 19"/>
                <a:gd name="T85" fmla="*/ 60 h 77"/>
                <a:gd name="T86" fmla="*/ 1 w 19"/>
                <a:gd name="T87" fmla="*/ 60 h 77"/>
                <a:gd name="T88" fmla="*/ 1 w 19"/>
                <a:gd name="T89" fmla="*/ 60 h 77"/>
                <a:gd name="T90" fmla="*/ 18 w 19"/>
                <a:gd name="T91" fmla="*/ 0 h 77"/>
                <a:gd name="T92" fmla="*/ 18 w 19"/>
                <a:gd name="T93" fmla="*/ 0 h 77"/>
                <a:gd name="T94" fmla="*/ 19 w 19"/>
                <a:gd name="T95" fmla="*/ 0 h 77"/>
                <a:gd name="T96" fmla="*/ 19 w 19"/>
                <a:gd name="T97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9" h="77">
                  <a:moveTo>
                    <a:pt x="3" y="77"/>
                  </a:moveTo>
                  <a:cubicBezTo>
                    <a:pt x="3" y="77"/>
                    <a:pt x="3" y="77"/>
                    <a:pt x="3" y="77"/>
                  </a:cubicBezTo>
                  <a:cubicBezTo>
                    <a:pt x="3" y="77"/>
                    <a:pt x="3" y="77"/>
                    <a:pt x="3" y="77"/>
                  </a:cubicBezTo>
                  <a:moveTo>
                    <a:pt x="3" y="76"/>
                  </a:moveTo>
                  <a:cubicBezTo>
                    <a:pt x="3" y="76"/>
                    <a:pt x="3" y="76"/>
                    <a:pt x="3" y="76"/>
                  </a:cubicBezTo>
                  <a:cubicBezTo>
                    <a:pt x="3" y="76"/>
                    <a:pt x="3" y="76"/>
                    <a:pt x="3" y="76"/>
                  </a:cubicBezTo>
                  <a:moveTo>
                    <a:pt x="3" y="76"/>
                  </a:moveTo>
                  <a:cubicBezTo>
                    <a:pt x="3" y="76"/>
                    <a:pt x="3" y="76"/>
                    <a:pt x="3" y="76"/>
                  </a:cubicBezTo>
                  <a:cubicBezTo>
                    <a:pt x="3" y="76"/>
                    <a:pt x="3" y="76"/>
                    <a:pt x="3" y="76"/>
                  </a:cubicBezTo>
                  <a:moveTo>
                    <a:pt x="3" y="76"/>
                  </a:moveTo>
                  <a:cubicBezTo>
                    <a:pt x="3" y="76"/>
                    <a:pt x="3" y="76"/>
                    <a:pt x="3" y="76"/>
                  </a:cubicBezTo>
                  <a:cubicBezTo>
                    <a:pt x="3" y="76"/>
                    <a:pt x="3" y="76"/>
                    <a:pt x="3" y="76"/>
                  </a:cubicBezTo>
                  <a:moveTo>
                    <a:pt x="3" y="76"/>
                  </a:moveTo>
                  <a:cubicBezTo>
                    <a:pt x="3" y="76"/>
                    <a:pt x="3" y="76"/>
                    <a:pt x="3" y="76"/>
                  </a:cubicBezTo>
                  <a:cubicBezTo>
                    <a:pt x="3" y="76"/>
                    <a:pt x="3" y="76"/>
                    <a:pt x="3" y="76"/>
                  </a:cubicBezTo>
                  <a:moveTo>
                    <a:pt x="3" y="75"/>
                  </a:moveTo>
                  <a:cubicBezTo>
                    <a:pt x="3" y="75"/>
                    <a:pt x="3" y="75"/>
                    <a:pt x="3" y="75"/>
                  </a:cubicBezTo>
                  <a:cubicBezTo>
                    <a:pt x="3" y="75"/>
                    <a:pt x="3" y="75"/>
                    <a:pt x="3" y="75"/>
                  </a:cubicBezTo>
                  <a:moveTo>
                    <a:pt x="3" y="75"/>
                  </a:moveTo>
                  <a:cubicBezTo>
                    <a:pt x="3" y="75"/>
                    <a:pt x="3" y="75"/>
                    <a:pt x="3" y="75"/>
                  </a:cubicBezTo>
                  <a:cubicBezTo>
                    <a:pt x="3" y="75"/>
                    <a:pt x="3" y="75"/>
                    <a:pt x="3" y="75"/>
                  </a:cubicBezTo>
                  <a:moveTo>
                    <a:pt x="3" y="75"/>
                  </a:moveTo>
                  <a:cubicBezTo>
                    <a:pt x="3" y="75"/>
                    <a:pt x="3" y="75"/>
                    <a:pt x="3" y="75"/>
                  </a:cubicBezTo>
                  <a:cubicBezTo>
                    <a:pt x="3" y="75"/>
                    <a:pt x="3" y="75"/>
                    <a:pt x="3" y="75"/>
                  </a:cubicBezTo>
                  <a:moveTo>
                    <a:pt x="3" y="74"/>
                  </a:moveTo>
                  <a:cubicBezTo>
                    <a:pt x="3" y="74"/>
                    <a:pt x="3" y="75"/>
                    <a:pt x="3" y="75"/>
                  </a:cubicBezTo>
                  <a:cubicBezTo>
                    <a:pt x="3" y="75"/>
                    <a:pt x="3" y="74"/>
                    <a:pt x="3" y="74"/>
                  </a:cubicBezTo>
                  <a:moveTo>
                    <a:pt x="3" y="74"/>
                  </a:moveTo>
                  <a:cubicBezTo>
                    <a:pt x="3" y="74"/>
                    <a:pt x="3" y="74"/>
                    <a:pt x="3" y="74"/>
                  </a:cubicBezTo>
                  <a:cubicBezTo>
                    <a:pt x="3" y="74"/>
                    <a:pt x="3" y="74"/>
                    <a:pt x="3" y="74"/>
                  </a:cubicBezTo>
                  <a:moveTo>
                    <a:pt x="3" y="74"/>
                  </a:moveTo>
                  <a:cubicBezTo>
                    <a:pt x="3" y="74"/>
                    <a:pt x="3" y="74"/>
                    <a:pt x="3" y="74"/>
                  </a:cubicBezTo>
                  <a:cubicBezTo>
                    <a:pt x="3" y="74"/>
                    <a:pt x="3" y="74"/>
                    <a:pt x="3" y="74"/>
                  </a:cubicBezTo>
                  <a:moveTo>
                    <a:pt x="3" y="74"/>
                  </a:moveTo>
                  <a:cubicBezTo>
                    <a:pt x="3" y="74"/>
                    <a:pt x="3" y="74"/>
                    <a:pt x="3" y="74"/>
                  </a:cubicBezTo>
                  <a:cubicBezTo>
                    <a:pt x="3" y="74"/>
                    <a:pt x="3" y="74"/>
                    <a:pt x="3" y="74"/>
                  </a:cubicBezTo>
                  <a:moveTo>
                    <a:pt x="2" y="73"/>
                  </a:moveTo>
                  <a:cubicBezTo>
                    <a:pt x="2" y="73"/>
                    <a:pt x="2" y="73"/>
                    <a:pt x="2" y="73"/>
                  </a:cubicBezTo>
                  <a:cubicBezTo>
                    <a:pt x="2" y="73"/>
                    <a:pt x="2" y="73"/>
                    <a:pt x="2" y="73"/>
                  </a:cubicBezTo>
                  <a:moveTo>
                    <a:pt x="2" y="73"/>
                  </a:moveTo>
                  <a:cubicBezTo>
                    <a:pt x="2" y="73"/>
                    <a:pt x="2" y="73"/>
                    <a:pt x="2" y="73"/>
                  </a:cubicBezTo>
                  <a:cubicBezTo>
                    <a:pt x="2" y="73"/>
                    <a:pt x="2" y="73"/>
                    <a:pt x="2" y="73"/>
                  </a:cubicBezTo>
                  <a:moveTo>
                    <a:pt x="2" y="72"/>
                  </a:moveTo>
                  <a:cubicBezTo>
                    <a:pt x="2" y="72"/>
                    <a:pt x="2" y="72"/>
                    <a:pt x="2" y="73"/>
                  </a:cubicBezTo>
                  <a:cubicBezTo>
                    <a:pt x="2" y="72"/>
                    <a:pt x="2" y="72"/>
                    <a:pt x="2" y="72"/>
                  </a:cubicBezTo>
                  <a:moveTo>
                    <a:pt x="2" y="72"/>
                  </a:moveTo>
                  <a:cubicBezTo>
                    <a:pt x="2" y="72"/>
                    <a:pt x="2" y="72"/>
                    <a:pt x="2" y="72"/>
                  </a:cubicBezTo>
                  <a:cubicBezTo>
                    <a:pt x="2" y="72"/>
                    <a:pt x="2" y="72"/>
                    <a:pt x="2" y="72"/>
                  </a:cubicBezTo>
                  <a:moveTo>
                    <a:pt x="2" y="72"/>
                  </a:moveTo>
                  <a:cubicBezTo>
                    <a:pt x="2" y="72"/>
                    <a:pt x="2" y="72"/>
                    <a:pt x="2" y="72"/>
                  </a:cubicBezTo>
                  <a:cubicBezTo>
                    <a:pt x="2" y="72"/>
                    <a:pt x="2" y="72"/>
                    <a:pt x="2" y="72"/>
                  </a:cubicBezTo>
                  <a:moveTo>
                    <a:pt x="2" y="72"/>
                  </a:moveTo>
                  <a:cubicBezTo>
                    <a:pt x="2" y="72"/>
                    <a:pt x="2" y="72"/>
                    <a:pt x="2" y="72"/>
                  </a:cubicBezTo>
                  <a:cubicBezTo>
                    <a:pt x="2" y="72"/>
                    <a:pt x="2" y="72"/>
                    <a:pt x="2" y="72"/>
                  </a:cubicBezTo>
                  <a:moveTo>
                    <a:pt x="2" y="71"/>
                  </a:moveTo>
                  <a:cubicBezTo>
                    <a:pt x="2" y="71"/>
                    <a:pt x="2" y="71"/>
                    <a:pt x="2" y="71"/>
                  </a:cubicBezTo>
                  <a:cubicBezTo>
                    <a:pt x="2" y="71"/>
                    <a:pt x="2" y="71"/>
                    <a:pt x="2" y="71"/>
                  </a:cubicBezTo>
                  <a:moveTo>
                    <a:pt x="2" y="71"/>
                  </a:moveTo>
                  <a:cubicBezTo>
                    <a:pt x="2" y="71"/>
                    <a:pt x="2" y="71"/>
                    <a:pt x="2" y="71"/>
                  </a:cubicBezTo>
                  <a:cubicBezTo>
                    <a:pt x="2" y="71"/>
                    <a:pt x="2" y="71"/>
                    <a:pt x="2" y="71"/>
                  </a:cubicBezTo>
                  <a:moveTo>
                    <a:pt x="2" y="71"/>
                  </a:moveTo>
                  <a:cubicBezTo>
                    <a:pt x="2" y="71"/>
                    <a:pt x="2" y="71"/>
                    <a:pt x="2" y="71"/>
                  </a:cubicBezTo>
                  <a:cubicBezTo>
                    <a:pt x="2" y="71"/>
                    <a:pt x="2" y="71"/>
                    <a:pt x="2" y="71"/>
                  </a:cubicBezTo>
                  <a:moveTo>
                    <a:pt x="2" y="71"/>
                  </a:moveTo>
                  <a:cubicBezTo>
                    <a:pt x="2" y="71"/>
                    <a:pt x="2" y="71"/>
                    <a:pt x="2" y="71"/>
                  </a:cubicBezTo>
                  <a:cubicBezTo>
                    <a:pt x="2" y="71"/>
                    <a:pt x="2" y="71"/>
                    <a:pt x="2" y="71"/>
                  </a:cubicBezTo>
                  <a:moveTo>
                    <a:pt x="2" y="70"/>
                  </a:moveTo>
                  <a:cubicBezTo>
                    <a:pt x="2" y="70"/>
                    <a:pt x="2" y="70"/>
                    <a:pt x="2" y="70"/>
                  </a:cubicBezTo>
                  <a:cubicBezTo>
                    <a:pt x="2" y="70"/>
                    <a:pt x="2" y="70"/>
                    <a:pt x="2" y="70"/>
                  </a:cubicBezTo>
                  <a:moveTo>
                    <a:pt x="2" y="70"/>
                  </a:moveTo>
                  <a:cubicBezTo>
                    <a:pt x="2" y="70"/>
                    <a:pt x="2" y="70"/>
                    <a:pt x="2" y="70"/>
                  </a:cubicBezTo>
                  <a:cubicBezTo>
                    <a:pt x="2" y="70"/>
                    <a:pt x="2" y="70"/>
                    <a:pt x="2" y="70"/>
                  </a:cubicBezTo>
                  <a:moveTo>
                    <a:pt x="2" y="70"/>
                  </a:moveTo>
                  <a:cubicBezTo>
                    <a:pt x="2" y="70"/>
                    <a:pt x="2" y="70"/>
                    <a:pt x="2" y="70"/>
                  </a:cubicBezTo>
                  <a:cubicBezTo>
                    <a:pt x="2" y="70"/>
                    <a:pt x="2" y="70"/>
                    <a:pt x="2" y="70"/>
                  </a:cubicBezTo>
                  <a:moveTo>
                    <a:pt x="2" y="69"/>
                  </a:moveTo>
                  <a:cubicBezTo>
                    <a:pt x="2" y="69"/>
                    <a:pt x="2" y="70"/>
                    <a:pt x="2" y="70"/>
                  </a:cubicBezTo>
                  <a:cubicBezTo>
                    <a:pt x="2" y="70"/>
                    <a:pt x="2" y="69"/>
                    <a:pt x="2" y="69"/>
                  </a:cubicBezTo>
                  <a:moveTo>
                    <a:pt x="2" y="69"/>
                  </a:moveTo>
                  <a:cubicBezTo>
                    <a:pt x="2" y="69"/>
                    <a:pt x="2" y="69"/>
                    <a:pt x="2" y="69"/>
                  </a:cubicBezTo>
                  <a:cubicBezTo>
                    <a:pt x="2" y="69"/>
                    <a:pt x="2" y="69"/>
                    <a:pt x="2" y="69"/>
                  </a:cubicBezTo>
                  <a:moveTo>
                    <a:pt x="2" y="69"/>
                  </a:moveTo>
                  <a:cubicBezTo>
                    <a:pt x="2" y="69"/>
                    <a:pt x="2" y="69"/>
                    <a:pt x="2" y="69"/>
                  </a:cubicBezTo>
                  <a:cubicBezTo>
                    <a:pt x="2" y="69"/>
                    <a:pt x="2" y="69"/>
                    <a:pt x="2" y="69"/>
                  </a:cubicBezTo>
                  <a:moveTo>
                    <a:pt x="2" y="68"/>
                  </a:moveTo>
                  <a:cubicBezTo>
                    <a:pt x="2" y="69"/>
                    <a:pt x="2" y="69"/>
                    <a:pt x="2" y="69"/>
                  </a:cubicBezTo>
                  <a:cubicBezTo>
                    <a:pt x="2" y="69"/>
                    <a:pt x="2" y="69"/>
                    <a:pt x="2" y="68"/>
                  </a:cubicBezTo>
                  <a:moveTo>
                    <a:pt x="2" y="68"/>
                  </a:moveTo>
                  <a:cubicBezTo>
                    <a:pt x="2" y="68"/>
                    <a:pt x="2" y="68"/>
                    <a:pt x="2" y="68"/>
                  </a:cubicBezTo>
                  <a:cubicBezTo>
                    <a:pt x="2" y="68"/>
                    <a:pt x="2" y="68"/>
                    <a:pt x="2" y="68"/>
                  </a:cubicBezTo>
                  <a:moveTo>
                    <a:pt x="2" y="68"/>
                  </a:moveTo>
                  <a:cubicBezTo>
                    <a:pt x="2" y="68"/>
                    <a:pt x="2" y="68"/>
                    <a:pt x="2" y="68"/>
                  </a:cubicBezTo>
                  <a:cubicBezTo>
                    <a:pt x="2" y="68"/>
                    <a:pt x="2" y="68"/>
                    <a:pt x="2" y="68"/>
                  </a:cubicBezTo>
                  <a:moveTo>
                    <a:pt x="2" y="68"/>
                  </a:moveTo>
                  <a:cubicBezTo>
                    <a:pt x="2" y="68"/>
                    <a:pt x="2" y="68"/>
                    <a:pt x="2" y="68"/>
                  </a:cubicBezTo>
                  <a:cubicBezTo>
                    <a:pt x="2" y="68"/>
                    <a:pt x="2" y="68"/>
                    <a:pt x="2" y="68"/>
                  </a:cubicBezTo>
                  <a:moveTo>
                    <a:pt x="1" y="67"/>
                  </a:moveTo>
                  <a:cubicBezTo>
                    <a:pt x="1" y="67"/>
                    <a:pt x="1" y="67"/>
                    <a:pt x="1" y="68"/>
                  </a:cubicBezTo>
                  <a:cubicBezTo>
                    <a:pt x="1" y="67"/>
                    <a:pt x="1" y="67"/>
                    <a:pt x="1" y="67"/>
                  </a:cubicBezTo>
                  <a:moveTo>
                    <a:pt x="1" y="67"/>
                  </a:move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moveTo>
                    <a:pt x="1" y="67"/>
                  </a:move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moveTo>
                    <a:pt x="1" y="67"/>
                  </a:move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moveTo>
                    <a:pt x="1" y="66"/>
                  </a:move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moveTo>
                    <a:pt x="1" y="66"/>
                  </a:move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moveTo>
                    <a:pt x="1" y="66"/>
                  </a:move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moveTo>
                    <a:pt x="1" y="65"/>
                  </a:moveTo>
                  <a:cubicBezTo>
                    <a:pt x="1" y="65"/>
                    <a:pt x="1" y="66"/>
                    <a:pt x="1" y="66"/>
                  </a:cubicBezTo>
                  <a:cubicBezTo>
                    <a:pt x="1" y="66"/>
                    <a:pt x="1" y="65"/>
                    <a:pt x="1" y="65"/>
                  </a:cubicBezTo>
                  <a:moveTo>
                    <a:pt x="1" y="65"/>
                  </a:move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moveTo>
                    <a:pt x="1" y="65"/>
                  </a:move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moveTo>
                    <a:pt x="1" y="64"/>
                  </a:move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4"/>
                  </a:cubicBezTo>
                  <a:moveTo>
                    <a:pt x="1" y="64"/>
                  </a:move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moveTo>
                    <a:pt x="1" y="64"/>
                  </a:move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moveTo>
                    <a:pt x="1" y="64"/>
                  </a:move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moveTo>
                    <a:pt x="1" y="63"/>
                  </a:moveTo>
                  <a:cubicBezTo>
                    <a:pt x="1" y="63"/>
                    <a:pt x="1" y="63"/>
                    <a:pt x="1" y="64"/>
                  </a:cubicBezTo>
                  <a:cubicBezTo>
                    <a:pt x="1" y="63"/>
                    <a:pt x="1" y="63"/>
                    <a:pt x="1" y="63"/>
                  </a:cubicBezTo>
                  <a:moveTo>
                    <a:pt x="1" y="63"/>
                  </a:move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moveTo>
                    <a:pt x="1" y="63"/>
                  </a:move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moveTo>
                    <a:pt x="1" y="63"/>
                  </a:move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moveTo>
                    <a:pt x="1" y="62"/>
                  </a:moveTo>
                  <a:cubicBezTo>
                    <a:pt x="1" y="62"/>
                    <a:pt x="1" y="62"/>
                    <a:pt x="1" y="62"/>
                  </a:cubicBezTo>
                  <a:cubicBezTo>
                    <a:pt x="1" y="62"/>
                    <a:pt x="1" y="62"/>
                    <a:pt x="1" y="62"/>
                  </a:cubicBezTo>
                  <a:moveTo>
                    <a:pt x="1" y="62"/>
                  </a:moveTo>
                  <a:cubicBezTo>
                    <a:pt x="1" y="62"/>
                    <a:pt x="1" y="62"/>
                    <a:pt x="1" y="62"/>
                  </a:cubicBezTo>
                  <a:cubicBezTo>
                    <a:pt x="1" y="62"/>
                    <a:pt x="1" y="62"/>
                    <a:pt x="1" y="62"/>
                  </a:cubicBezTo>
                  <a:moveTo>
                    <a:pt x="1" y="62"/>
                  </a:moveTo>
                  <a:cubicBezTo>
                    <a:pt x="1" y="62"/>
                    <a:pt x="1" y="62"/>
                    <a:pt x="1" y="62"/>
                  </a:cubicBezTo>
                  <a:cubicBezTo>
                    <a:pt x="1" y="62"/>
                    <a:pt x="1" y="62"/>
                    <a:pt x="1" y="62"/>
                  </a:cubicBezTo>
                  <a:moveTo>
                    <a:pt x="1" y="61"/>
                  </a:moveTo>
                  <a:cubicBezTo>
                    <a:pt x="1" y="61"/>
                    <a:pt x="1" y="62"/>
                    <a:pt x="1" y="62"/>
                  </a:cubicBezTo>
                  <a:cubicBezTo>
                    <a:pt x="1" y="62"/>
                    <a:pt x="1" y="61"/>
                    <a:pt x="1" y="61"/>
                  </a:cubicBezTo>
                  <a:moveTo>
                    <a:pt x="1" y="61"/>
                  </a:moveTo>
                  <a:cubicBezTo>
                    <a:pt x="1" y="61"/>
                    <a:pt x="1" y="61"/>
                    <a:pt x="1" y="61"/>
                  </a:cubicBezTo>
                  <a:cubicBezTo>
                    <a:pt x="1" y="61"/>
                    <a:pt x="1" y="61"/>
                    <a:pt x="1" y="61"/>
                  </a:cubicBezTo>
                  <a:moveTo>
                    <a:pt x="1" y="61"/>
                  </a:moveTo>
                  <a:cubicBezTo>
                    <a:pt x="1" y="61"/>
                    <a:pt x="1" y="61"/>
                    <a:pt x="1" y="61"/>
                  </a:cubicBezTo>
                  <a:cubicBezTo>
                    <a:pt x="1" y="61"/>
                    <a:pt x="1" y="61"/>
                    <a:pt x="1" y="61"/>
                  </a:cubicBezTo>
                  <a:moveTo>
                    <a:pt x="1" y="60"/>
                  </a:moveTo>
                  <a:cubicBezTo>
                    <a:pt x="1" y="61"/>
                    <a:pt x="1" y="61"/>
                    <a:pt x="1" y="61"/>
                  </a:cubicBezTo>
                  <a:cubicBezTo>
                    <a:pt x="1" y="61"/>
                    <a:pt x="1" y="61"/>
                    <a:pt x="1" y="60"/>
                  </a:cubicBezTo>
                  <a:moveTo>
                    <a:pt x="1" y="60"/>
                  </a:moveTo>
                  <a:cubicBezTo>
                    <a:pt x="1" y="60"/>
                    <a:pt x="1" y="60"/>
                    <a:pt x="1" y="60"/>
                  </a:cubicBezTo>
                  <a:cubicBezTo>
                    <a:pt x="1" y="60"/>
                    <a:pt x="1" y="60"/>
                    <a:pt x="1" y="60"/>
                  </a:cubicBezTo>
                  <a:moveTo>
                    <a:pt x="1" y="60"/>
                  </a:moveTo>
                  <a:cubicBezTo>
                    <a:pt x="1" y="60"/>
                    <a:pt x="1" y="60"/>
                    <a:pt x="1" y="60"/>
                  </a:cubicBezTo>
                  <a:cubicBezTo>
                    <a:pt x="1" y="60"/>
                    <a:pt x="1" y="60"/>
                    <a:pt x="1" y="60"/>
                  </a:cubicBezTo>
                  <a:moveTo>
                    <a:pt x="1" y="60"/>
                  </a:moveTo>
                  <a:cubicBezTo>
                    <a:pt x="1" y="60"/>
                    <a:pt x="1" y="60"/>
                    <a:pt x="1" y="60"/>
                  </a:cubicBezTo>
                  <a:cubicBezTo>
                    <a:pt x="1" y="60"/>
                    <a:pt x="1" y="60"/>
                    <a:pt x="1" y="60"/>
                  </a:cubicBezTo>
                  <a:moveTo>
                    <a:pt x="18" y="1"/>
                  </a:moveTo>
                  <a:cubicBezTo>
                    <a:pt x="6" y="17"/>
                    <a:pt x="0" y="38"/>
                    <a:pt x="1" y="60"/>
                  </a:cubicBezTo>
                  <a:cubicBezTo>
                    <a:pt x="0" y="38"/>
                    <a:pt x="6" y="17"/>
                    <a:pt x="18" y="1"/>
                  </a:cubicBezTo>
                  <a:moveTo>
                    <a:pt x="18" y="0"/>
                  </a:moveTo>
                  <a:cubicBezTo>
                    <a:pt x="18" y="0"/>
                    <a:pt x="18" y="0"/>
                    <a:pt x="18" y="1"/>
                  </a:cubicBezTo>
                  <a:cubicBezTo>
                    <a:pt x="18" y="0"/>
                    <a:pt x="18" y="0"/>
                    <a:pt x="18" y="0"/>
                  </a:cubicBezTo>
                  <a:moveTo>
                    <a:pt x="19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9" y="0"/>
                  </a:cubicBezTo>
                  <a:moveTo>
                    <a:pt x="19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moveTo>
                    <a:pt x="19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moveTo>
                    <a:pt x="19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81" name="Freeform 47"/>
            <p:cNvSpPr/>
            <p:nvPr/>
          </p:nvSpPr>
          <p:spPr bwMode="auto">
            <a:xfrm>
              <a:off x="3786188" y="3213491"/>
              <a:ext cx="207963" cy="420688"/>
            </a:xfrm>
            <a:custGeom>
              <a:avLst/>
              <a:gdLst>
                <a:gd name="T0" fmla="*/ 19 w 85"/>
                <a:gd name="T1" fmla="*/ 24 h 172"/>
                <a:gd name="T2" fmla="*/ 19 w 85"/>
                <a:gd name="T3" fmla="*/ 24 h 172"/>
                <a:gd name="T4" fmla="*/ 18 w 85"/>
                <a:gd name="T5" fmla="*/ 24 h 172"/>
                <a:gd name="T6" fmla="*/ 18 w 85"/>
                <a:gd name="T7" fmla="*/ 25 h 172"/>
                <a:gd name="T8" fmla="*/ 1 w 85"/>
                <a:gd name="T9" fmla="*/ 84 h 172"/>
                <a:gd name="T10" fmla="*/ 1 w 85"/>
                <a:gd name="T11" fmla="*/ 84 h 172"/>
                <a:gd name="T12" fmla="*/ 1 w 85"/>
                <a:gd name="T13" fmla="*/ 85 h 172"/>
                <a:gd name="T14" fmla="*/ 1 w 85"/>
                <a:gd name="T15" fmla="*/ 85 h 172"/>
                <a:gd name="T16" fmla="*/ 1 w 85"/>
                <a:gd name="T17" fmla="*/ 85 h 172"/>
                <a:gd name="T18" fmla="*/ 1 w 85"/>
                <a:gd name="T19" fmla="*/ 86 h 172"/>
                <a:gd name="T20" fmla="*/ 1 w 85"/>
                <a:gd name="T21" fmla="*/ 86 h 172"/>
                <a:gd name="T22" fmla="*/ 1 w 85"/>
                <a:gd name="T23" fmla="*/ 87 h 172"/>
                <a:gd name="T24" fmla="*/ 1 w 85"/>
                <a:gd name="T25" fmla="*/ 87 h 172"/>
                <a:gd name="T26" fmla="*/ 1 w 85"/>
                <a:gd name="T27" fmla="*/ 88 h 172"/>
                <a:gd name="T28" fmla="*/ 1 w 85"/>
                <a:gd name="T29" fmla="*/ 88 h 172"/>
                <a:gd name="T30" fmla="*/ 1 w 85"/>
                <a:gd name="T31" fmla="*/ 88 h 172"/>
                <a:gd name="T32" fmla="*/ 1 w 85"/>
                <a:gd name="T33" fmla="*/ 89 h 172"/>
                <a:gd name="T34" fmla="*/ 1 w 85"/>
                <a:gd name="T35" fmla="*/ 89 h 172"/>
                <a:gd name="T36" fmla="*/ 1 w 85"/>
                <a:gd name="T37" fmla="*/ 90 h 172"/>
                <a:gd name="T38" fmla="*/ 1 w 85"/>
                <a:gd name="T39" fmla="*/ 90 h 172"/>
                <a:gd name="T40" fmla="*/ 1 w 85"/>
                <a:gd name="T41" fmla="*/ 91 h 172"/>
                <a:gd name="T42" fmla="*/ 1 w 85"/>
                <a:gd name="T43" fmla="*/ 91 h 172"/>
                <a:gd name="T44" fmla="*/ 1 w 85"/>
                <a:gd name="T45" fmla="*/ 91 h 172"/>
                <a:gd name="T46" fmla="*/ 2 w 85"/>
                <a:gd name="T47" fmla="*/ 92 h 172"/>
                <a:gd name="T48" fmla="*/ 2 w 85"/>
                <a:gd name="T49" fmla="*/ 92 h 172"/>
                <a:gd name="T50" fmla="*/ 2 w 85"/>
                <a:gd name="T51" fmla="*/ 93 h 172"/>
                <a:gd name="T52" fmla="*/ 2 w 85"/>
                <a:gd name="T53" fmla="*/ 93 h 172"/>
                <a:gd name="T54" fmla="*/ 2 w 85"/>
                <a:gd name="T55" fmla="*/ 94 h 172"/>
                <a:gd name="T56" fmla="*/ 2 w 85"/>
                <a:gd name="T57" fmla="*/ 94 h 172"/>
                <a:gd name="T58" fmla="*/ 2 w 85"/>
                <a:gd name="T59" fmla="*/ 94 h 172"/>
                <a:gd name="T60" fmla="*/ 2 w 85"/>
                <a:gd name="T61" fmla="*/ 95 h 172"/>
                <a:gd name="T62" fmla="*/ 2 w 85"/>
                <a:gd name="T63" fmla="*/ 95 h 172"/>
                <a:gd name="T64" fmla="*/ 2 w 85"/>
                <a:gd name="T65" fmla="*/ 96 h 172"/>
                <a:gd name="T66" fmla="*/ 2 w 85"/>
                <a:gd name="T67" fmla="*/ 96 h 172"/>
                <a:gd name="T68" fmla="*/ 2 w 85"/>
                <a:gd name="T69" fmla="*/ 96 h 172"/>
                <a:gd name="T70" fmla="*/ 2 w 85"/>
                <a:gd name="T71" fmla="*/ 97 h 172"/>
                <a:gd name="T72" fmla="*/ 3 w 85"/>
                <a:gd name="T73" fmla="*/ 98 h 172"/>
                <a:gd name="T74" fmla="*/ 3 w 85"/>
                <a:gd name="T75" fmla="*/ 98 h 172"/>
                <a:gd name="T76" fmla="*/ 3 w 85"/>
                <a:gd name="T77" fmla="*/ 98 h 172"/>
                <a:gd name="T78" fmla="*/ 3 w 85"/>
                <a:gd name="T79" fmla="*/ 99 h 172"/>
                <a:gd name="T80" fmla="*/ 3 w 85"/>
                <a:gd name="T81" fmla="*/ 99 h 172"/>
                <a:gd name="T82" fmla="*/ 3 w 85"/>
                <a:gd name="T83" fmla="*/ 100 h 172"/>
                <a:gd name="T84" fmla="*/ 3 w 85"/>
                <a:gd name="T85" fmla="*/ 100 h 172"/>
                <a:gd name="T86" fmla="*/ 3 w 85"/>
                <a:gd name="T87" fmla="*/ 100 h 172"/>
                <a:gd name="T88" fmla="*/ 85 w 85"/>
                <a:gd name="T89" fmla="*/ 172 h 172"/>
                <a:gd name="T90" fmla="*/ 16 w 85"/>
                <a:gd name="T91" fmla="*/ 80 h 172"/>
                <a:gd name="T92" fmla="*/ 42 w 85"/>
                <a:gd name="T93" fmla="*/ 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85" h="172">
                  <a:moveTo>
                    <a:pt x="45" y="0"/>
                  </a:moveTo>
                  <a:cubicBezTo>
                    <a:pt x="35" y="6"/>
                    <a:pt x="26" y="1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6" y="41"/>
                    <a:pt x="0" y="62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2"/>
                  </a:cubicBezTo>
                  <a:cubicBezTo>
                    <a:pt x="1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7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2" y="97"/>
                    <a:pt x="2" y="97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1"/>
                  </a:cubicBezTo>
                  <a:cubicBezTo>
                    <a:pt x="3" y="101"/>
                    <a:pt x="3" y="101"/>
                    <a:pt x="3" y="101"/>
                  </a:cubicBezTo>
                  <a:cubicBezTo>
                    <a:pt x="12" y="139"/>
                    <a:pt x="45" y="168"/>
                    <a:pt x="85" y="172"/>
                  </a:cubicBezTo>
                  <a:cubicBezTo>
                    <a:pt x="73" y="168"/>
                    <a:pt x="61" y="161"/>
                    <a:pt x="52" y="152"/>
                  </a:cubicBezTo>
                  <a:cubicBezTo>
                    <a:pt x="38" y="140"/>
                    <a:pt x="28" y="125"/>
                    <a:pt x="22" y="107"/>
                  </a:cubicBezTo>
                  <a:cubicBezTo>
                    <a:pt x="20" y="98"/>
                    <a:pt x="18" y="89"/>
                    <a:pt x="16" y="80"/>
                  </a:cubicBezTo>
                  <a:cubicBezTo>
                    <a:pt x="16" y="79"/>
                    <a:pt x="16" y="79"/>
                    <a:pt x="16" y="79"/>
                  </a:cubicBezTo>
                  <a:cubicBezTo>
                    <a:pt x="15" y="60"/>
                    <a:pt x="19" y="42"/>
                    <a:pt x="27" y="24"/>
                  </a:cubicBezTo>
                  <a:cubicBezTo>
                    <a:pt x="32" y="17"/>
                    <a:pt x="37" y="10"/>
                    <a:pt x="42" y="2"/>
                  </a:cubicBezTo>
                  <a:cubicBezTo>
                    <a:pt x="43" y="1"/>
                    <a:pt x="44" y="1"/>
                    <a:pt x="4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82" name="Rectangle 48"/>
            <p:cNvSpPr>
              <a:spLocks noChangeArrowheads="1"/>
            </p:cNvSpPr>
            <p:nvPr/>
          </p:nvSpPr>
          <p:spPr bwMode="auto">
            <a:xfrm>
              <a:off x="3941763" y="3299216"/>
              <a:ext cx="142875" cy="1619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83" name="Rectangle 49"/>
            <p:cNvSpPr>
              <a:spLocks noChangeArrowheads="1"/>
            </p:cNvSpPr>
            <p:nvPr/>
          </p:nvSpPr>
          <p:spPr bwMode="auto">
            <a:xfrm>
              <a:off x="3888423" y="3216666"/>
              <a:ext cx="315792" cy="32316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ru-RU" altLang="en-US" sz="2100" b="1" dirty="0">
                  <a:latin typeface="Raleway" pitchFamily="34" charset="0"/>
                </a:rPr>
                <a:t>3</a:t>
              </a:r>
              <a:r>
                <a:rPr kumimoji="0" lang="en-US" altLang="en-US" sz="2100" b="1" i="0" u="none" strike="noStrike" cap="none" normalizeH="0" baseline="0" dirty="0">
                  <a:ln>
                    <a:noFill/>
                  </a:ln>
                  <a:effectLst/>
                  <a:latin typeface="Raleway" pitchFamily="34" charset="0"/>
                </a:rPr>
                <a:t>0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3754438" y="4585091"/>
            <a:ext cx="566738" cy="568325"/>
            <a:chOff x="3754438" y="4585091"/>
            <a:chExt cx="566738" cy="568325"/>
          </a:xfrm>
          <a:solidFill>
            <a:srgbClr val="FDCBEA"/>
          </a:solidFill>
        </p:grpSpPr>
        <p:sp>
          <p:nvSpPr>
            <p:cNvPr id="190" name="Freeform 56"/>
            <p:cNvSpPr/>
            <p:nvPr/>
          </p:nvSpPr>
          <p:spPr bwMode="auto">
            <a:xfrm>
              <a:off x="3754438" y="4585091"/>
              <a:ext cx="566738" cy="568325"/>
            </a:xfrm>
            <a:custGeom>
              <a:avLst/>
              <a:gdLst>
                <a:gd name="T0" fmla="*/ 116 w 232"/>
                <a:gd name="T1" fmla="*/ 232 h 232"/>
                <a:gd name="T2" fmla="*/ 232 w 232"/>
                <a:gd name="T3" fmla="*/ 116 h 232"/>
                <a:gd name="T4" fmla="*/ 116 w 232"/>
                <a:gd name="T5" fmla="*/ 0 h 232"/>
                <a:gd name="T6" fmla="*/ 0 w 232"/>
                <a:gd name="T7" fmla="*/ 116 h 232"/>
                <a:gd name="T8" fmla="*/ 116 w 232"/>
                <a:gd name="T9" fmla="*/ 232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2" h="232">
                  <a:moveTo>
                    <a:pt x="116" y="232"/>
                  </a:moveTo>
                  <a:cubicBezTo>
                    <a:pt x="180" y="232"/>
                    <a:pt x="232" y="180"/>
                    <a:pt x="232" y="116"/>
                  </a:cubicBezTo>
                  <a:cubicBezTo>
                    <a:pt x="232" y="52"/>
                    <a:pt x="180" y="0"/>
                    <a:pt x="116" y="0"/>
                  </a:cubicBezTo>
                  <a:cubicBezTo>
                    <a:pt x="52" y="0"/>
                    <a:pt x="0" y="52"/>
                    <a:pt x="0" y="116"/>
                  </a:cubicBezTo>
                  <a:cubicBezTo>
                    <a:pt x="0" y="179"/>
                    <a:pt x="52" y="232"/>
                    <a:pt x="116" y="23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91" name="Oval 57"/>
            <p:cNvSpPr>
              <a:spLocks noChangeArrowheads="1"/>
            </p:cNvSpPr>
            <p:nvPr/>
          </p:nvSpPr>
          <p:spPr bwMode="auto">
            <a:xfrm>
              <a:off x="3810000" y="4639066"/>
              <a:ext cx="457200" cy="4572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92" name="Freeform 58"/>
            <p:cNvSpPr>
              <a:spLocks noEditPoints="1"/>
            </p:cNvSpPr>
            <p:nvPr/>
          </p:nvSpPr>
          <p:spPr bwMode="auto">
            <a:xfrm>
              <a:off x="3810000" y="4732728"/>
              <a:ext cx="44450" cy="222250"/>
            </a:xfrm>
            <a:custGeom>
              <a:avLst/>
              <a:gdLst>
                <a:gd name="T0" fmla="*/ 7 w 18"/>
                <a:gd name="T1" fmla="*/ 91 h 91"/>
                <a:gd name="T2" fmla="*/ 7 w 18"/>
                <a:gd name="T3" fmla="*/ 91 h 91"/>
                <a:gd name="T4" fmla="*/ 7 w 18"/>
                <a:gd name="T5" fmla="*/ 91 h 91"/>
                <a:gd name="T6" fmla="*/ 7 w 18"/>
                <a:gd name="T7" fmla="*/ 91 h 91"/>
                <a:gd name="T8" fmla="*/ 7 w 18"/>
                <a:gd name="T9" fmla="*/ 91 h 91"/>
                <a:gd name="T10" fmla="*/ 7 w 18"/>
                <a:gd name="T11" fmla="*/ 91 h 91"/>
                <a:gd name="T12" fmla="*/ 7 w 18"/>
                <a:gd name="T13" fmla="*/ 91 h 91"/>
                <a:gd name="T14" fmla="*/ 7 w 18"/>
                <a:gd name="T15" fmla="*/ 91 h 91"/>
                <a:gd name="T16" fmla="*/ 7 w 18"/>
                <a:gd name="T17" fmla="*/ 91 h 91"/>
                <a:gd name="T18" fmla="*/ 7 w 18"/>
                <a:gd name="T19" fmla="*/ 91 h 91"/>
                <a:gd name="T20" fmla="*/ 7 w 18"/>
                <a:gd name="T21" fmla="*/ 91 h 91"/>
                <a:gd name="T22" fmla="*/ 7 w 18"/>
                <a:gd name="T23" fmla="*/ 91 h 91"/>
                <a:gd name="T24" fmla="*/ 6 w 18"/>
                <a:gd name="T25" fmla="*/ 90 h 91"/>
                <a:gd name="T26" fmla="*/ 7 w 18"/>
                <a:gd name="T27" fmla="*/ 91 h 91"/>
                <a:gd name="T28" fmla="*/ 6 w 18"/>
                <a:gd name="T29" fmla="*/ 90 h 91"/>
                <a:gd name="T30" fmla="*/ 0 w 18"/>
                <a:gd name="T31" fmla="*/ 57 h 91"/>
                <a:gd name="T32" fmla="*/ 6 w 18"/>
                <a:gd name="T33" fmla="*/ 90 h 91"/>
                <a:gd name="T34" fmla="*/ 0 w 18"/>
                <a:gd name="T35" fmla="*/ 57 h 91"/>
                <a:gd name="T36" fmla="*/ 0 w 18"/>
                <a:gd name="T37" fmla="*/ 57 h 91"/>
                <a:gd name="T38" fmla="*/ 0 w 18"/>
                <a:gd name="T39" fmla="*/ 57 h 91"/>
                <a:gd name="T40" fmla="*/ 0 w 18"/>
                <a:gd name="T41" fmla="*/ 57 h 91"/>
                <a:gd name="T42" fmla="*/ 0 w 18"/>
                <a:gd name="T43" fmla="*/ 57 h 91"/>
                <a:gd name="T44" fmla="*/ 0 w 18"/>
                <a:gd name="T45" fmla="*/ 57 h 91"/>
                <a:gd name="T46" fmla="*/ 0 w 18"/>
                <a:gd name="T47" fmla="*/ 57 h 91"/>
                <a:gd name="T48" fmla="*/ 0 w 18"/>
                <a:gd name="T49" fmla="*/ 56 h 91"/>
                <a:gd name="T50" fmla="*/ 0 w 18"/>
                <a:gd name="T51" fmla="*/ 57 h 91"/>
                <a:gd name="T52" fmla="*/ 0 w 18"/>
                <a:gd name="T53" fmla="*/ 56 h 91"/>
                <a:gd name="T54" fmla="*/ 0 w 18"/>
                <a:gd name="T55" fmla="*/ 56 h 91"/>
                <a:gd name="T56" fmla="*/ 0 w 18"/>
                <a:gd name="T57" fmla="*/ 56 h 91"/>
                <a:gd name="T58" fmla="*/ 0 w 18"/>
                <a:gd name="T59" fmla="*/ 56 h 91"/>
                <a:gd name="T60" fmla="*/ 0 w 18"/>
                <a:gd name="T61" fmla="*/ 56 h 91"/>
                <a:gd name="T62" fmla="*/ 0 w 18"/>
                <a:gd name="T63" fmla="*/ 56 h 91"/>
                <a:gd name="T64" fmla="*/ 0 w 18"/>
                <a:gd name="T65" fmla="*/ 56 h 91"/>
                <a:gd name="T66" fmla="*/ 0 w 18"/>
                <a:gd name="T67" fmla="*/ 56 h 91"/>
                <a:gd name="T68" fmla="*/ 0 w 18"/>
                <a:gd name="T69" fmla="*/ 56 h 91"/>
                <a:gd name="T70" fmla="*/ 0 w 18"/>
                <a:gd name="T71" fmla="*/ 56 h 91"/>
                <a:gd name="T72" fmla="*/ 0 w 18"/>
                <a:gd name="T73" fmla="*/ 55 h 91"/>
                <a:gd name="T74" fmla="*/ 0 w 18"/>
                <a:gd name="T75" fmla="*/ 56 h 91"/>
                <a:gd name="T76" fmla="*/ 0 w 18"/>
                <a:gd name="T77" fmla="*/ 56 h 91"/>
                <a:gd name="T78" fmla="*/ 0 w 18"/>
                <a:gd name="T79" fmla="*/ 55 h 91"/>
                <a:gd name="T80" fmla="*/ 18 w 18"/>
                <a:gd name="T81" fmla="*/ 0 h 91"/>
                <a:gd name="T82" fmla="*/ 0 w 18"/>
                <a:gd name="T83" fmla="*/ 55 h 91"/>
                <a:gd name="T84" fmla="*/ 18 w 18"/>
                <a:gd name="T85" fmla="*/ 0 h 91"/>
                <a:gd name="T86" fmla="*/ 18 w 18"/>
                <a:gd name="T87" fmla="*/ 0 h 91"/>
                <a:gd name="T88" fmla="*/ 18 w 18"/>
                <a:gd name="T89" fmla="*/ 0 h 91"/>
                <a:gd name="T90" fmla="*/ 18 w 18"/>
                <a:gd name="T91" fmla="*/ 0 h 91"/>
                <a:gd name="T92" fmla="*/ 18 w 18"/>
                <a:gd name="T93" fmla="*/ 0 h 91"/>
                <a:gd name="T94" fmla="*/ 18 w 18"/>
                <a:gd name="T95" fmla="*/ 0 h 91"/>
                <a:gd name="T96" fmla="*/ 18 w 18"/>
                <a:gd name="T97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8" h="91">
                  <a:moveTo>
                    <a:pt x="7" y="91"/>
                  </a:moveTo>
                  <a:cubicBezTo>
                    <a:pt x="7" y="91"/>
                    <a:pt x="7" y="91"/>
                    <a:pt x="7" y="91"/>
                  </a:cubicBezTo>
                  <a:cubicBezTo>
                    <a:pt x="7" y="91"/>
                    <a:pt x="7" y="91"/>
                    <a:pt x="7" y="91"/>
                  </a:cubicBezTo>
                  <a:moveTo>
                    <a:pt x="7" y="91"/>
                  </a:moveTo>
                  <a:cubicBezTo>
                    <a:pt x="7" y="91"/>
                    <a:pt x="7" y="91"/>
                    <a:pt x="7" y="91"/>
                  </a:cubicBezTo>
                  <a:cubicBezTo>
                    <a:pt x="7" y="91"/>
                    <a:pt x="7" y="91"/>
                    <a:pt x="7" y="91"/>
                  </a:cubicBezTo>
                  <a:moveTo>
                    <a:pt x="7" y="91"/>
                  </a:moveTo>
                  <a:cubicBezTo>
                    <a:pt x="7" y="91"/>
                    <a:pt x="7" y="91"/>
                    <a:pt x="7" y="91"/>
                  </a:cubicBezTo>
                  <a:cubicBezTo>
                    <a:pt x="7" y="91"/>
                    <a:pt x="7" y="91"/>
                    <a:pt x="7" y="91"/>
                  </a:cubicBezTo>
                  <a:moveTo>
                    <a:pt x="7" y="91"/>
                  </a:moveTo>
                  <a:cubicBezTo>
                    <a:pt x="7" y="91"/>
                    <a:pt x="7" y="91"/>
                    <a:pt x="7" y="91"/>
                  </a:cubicBezTo>
                  <a:cubicBezTo>
                    <a:pt x="7" y="91"/>
                    <a:pt x="7" y="91"/>
                    <a:pt x="7" y="91"/>
                  </a:cubicBezTo>
                  <a:moveTo>
                    <a:pt x="6" y="90"/>
                  </a:moveTo>
                  <a:cubicBezTo>
                    <a:pt x="6" y="90"/>
                    <a:pt x="6" y="90"/>
                    <a:pt x="7" y="91"/>
                  </a:cubicBezTo>
                  <a:cubicBezTo>
                    <a:pt x="6" y="90"/>
                    <a:pt x="6" y="90"/>
                    <a:pt x="6" y="90"/>
                  </a:cubicBezTo>
                  <a:moveTo>
                    <a:pt x="0" y="57"/>
                  </a:moveTo>
                  <a:cubicBezTo>
                    <a:pt x="0" y="69"/>
                    <a:pt x="2" y="80"/>
                    <a:pt x="6" y="90"/>
                  </a:cubicBezTo>
                  <a:cubicBezTo>
                    <a:pt x="2" y="80"/>
                    <a:pt x="0" y="69"/>
                    <a:pt x="0" y="57"/>
                  </a:cubicBezTo>
                  <a:moveTo>
                    <a:pt x="0" y="57"/>
                  </a:moveTo>
                  <a:cubicBezTo>
                    <a:pt x="0" y="57"/>
                    <a:pt x="0" y="57"/>
                    <a:pt x="0" y="57"/>
                  </a:cubicBezTo>
                  <a:cubicBezTo>
                    <a:pt x="0" y="57"/>
                    <a:pt x="0" y="57"/>
                    <a:pt x="0" y="57"/>
                  </a:cubicBezTo>
                  <a:moveTo>
                    <a:pt x="0" y="57"/>
                  </a:moveTo>
                  <a:cubicBezTo>
                    <a:pt x="0" y="57"/>
                    <a:pt x="0" y="57"/>
                    <a:pt x="0" y="57"/>
                  </a:cubicBezTo>
                  <a:cubicBezTo>
                    <a:pt x="0" y="57"/>
                    <a:pt x="0" y="57"/>
                    <a:pt x="0" y="57"/>
                  </a:cubicBezTo>
                  <a:moveTo>
                    <a:pt x="0" y="56"/>
                  </a:moveTo>
                  <a:cubicBezTo>
                    <a:pt x="0" y="57"/>
                    <a:pt x="0" y="57"/>
                    <a:pt x="0" y="57"/>
                  </a:cubicBezTo>
                  <a:cubicBezTo>
                    <a:pt x="0" y="57"/>
                    <a:pt x="0" y="57"/>
                    <a:pt x="0" y="56"/>
                  </a:cubicBezTo>
                  <a:moveTo>
                    <a:pt x="0" y="56"/>
                  </a:moveTo>
                  <a:cubicBezTo>
                    <a:pt x="0" y="56"/>
                    <a:pt x="0" y="56"/>
                    <a:pt x="0" y="56"/>
                  </a:cubicBezTo>
                  <a:cubicBezTo>
                    <a:pt x="0" y="56"/>
                    <a:pt x="0" y="56"/>
                    <a:pt x="0" y="56"/>
                  </a:cubicBezTo>
                  <a:moveTo>
                    <a:pt x="0" y="56"/>
                  </a:moveTo>
                  <a:cubicBezTo>
                    <a:pt x="0" y="56"/>
                    <a:pt x="0" y="56"/>
                    <a:pt x="0" y="56"/>
                  </a:cubicBezTo>
                  <a:cubicBezTo>
                    <a:pt x="0" y="56"/>
                    <a:pt x="0" y="56"/>
                    <a:pt x="0" y="56"/>
                  </a:cubicBezTo>
                  <a:moveTo>
                    <a:pt x="0" y="56"/>
                  </a:moveTo>
                  <a:cubicBezTo>
                    <a:pt x="0" y="56"/>
                    <a:pt x="0" y="56"/>
                    <a:pt x="0" y="56"/>
                  </a:cubicBezTo>
                  <a:cubicBezTo>
                    <a:pt x="0" y="56"/>
                    <a:pt x="0" y="56"/>
                    <a:pt x="0" y="56"/>
                  </a:cubicBezTo>
                  <a:moveTo>
                    <a:pt x="0" y="55"/>
                  </a:moveTo>
                  <a:cubicBezTo>
                    <a:pt x="0" y="55"/>
                    <a:pt x="0" y="55"/>
                    <a:pt x="0" y="5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55"/>
                    <a:pt x="0" y="55"/>
                    <a:pt x="0" y="55"/>
                  </a:cubicBezTo>
                  <a:moveTo>
                    <a:pt x="18" y="0"/>
                  </a:moveTo>
                  <a:cubicBezTo>
                    <a:pt x="7" y="15"/>
                    <a:pt x="0" y="35"/>
                    <a:pt x="0" y="55"/>
                  </a:cubicBezTo>
                  <a:cubicBezTo>
                    <a:pt x="0" y="35"/>
                    <a:pt x="7" y="15"/>
                    <a:pt x="18" y="0"/>
                  </a:cubicBezTo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93" name="Freeform 59"/>
            <p:cNvSpPr/>
            <p:nvPr/>
          </p:nvSpPr>
          <p:spPr bwMode="auto">
            <a:xfrm>
              <a:off x="3810000" y="4666053"/>
              <a:ext cx="190500" cy="428625"/>
            </a:xfrm>
            <a:custGeom>
              <a:avLst/>
              <a:gdLst>
                <a:gd name="T0" fmla="*/ 49 w 78"/>
                <a:gd name="T1" fmla="*/ 0 h 175"/>
                <a:gd name="T2" fmla="*/ 18 w 78"/>
                <a:gd name="T3" fmla="*/ 27 h 175"/>
                <a:gd name="T4" fmla="*/ 18 w 78"/>
                <a:gd name="T5" fmla="*/ 27 h 175"/>
                <a:gd name="T6" fmla="*/ 18 w 78"/>
                <a:gd name="T7" fmla="*/ 27 h 175"/>
                <a:gd name="T8" fmla="*/ 18 w 78"/>
                <a:gd name="T9" fmla="*/ 27 h 175"/>
                <a:gd name="T10" fmla="*/ 18 w 78"/>
                <a:gd name="T11" fmla="*/ 27 h 175"/>
                <a:gd name="T12" fmla="*/ 0 w 78"/>
                <a:gd name="T13" fmla="*/ 82 h 175"/>
                <a:gd name="T14" fmla="*/ 0 w 78"/>
                <a:gd name="T15" fmla="*/ 82 h 175"/>
                <a:gd name="T16" fmla="*/ 0 w 78"/>
                <a:gd name="T17" fmla="*/ 83 h 175"/>
                <a:gd name="T18" fmla="*/ 0 w 78"/>
                <a:gd name="T19" fmla="*/ 83 h 175"/>
                <a:gd name="T20" fmla="*/ 0 w 78"/>
                <a:gd name="T21" fmla="*/ 83 h 175"/>
                <a:gd name="T22" fmla="*/ 0 w 78"/>
                <a:gd name="T23" fmla="*/ 83 h 175"/>
                <a:gd name="T24" fmla="*/ 0 w 78"/>
                <a:gd name="T25" fmla="*/ 83 h 175"/>
                <a:gd name="T26" fmla="*/ 0 w 78"/>
                <a:gd name="T27" fmla="*/ 83 h 175"/>
                <a:gd name="T28" fmla="*/ 0 w 78"/>
                <a:gd name="T29" fmla="*/ 83 h 175"/>
                <a:gd name="T30" fmla="*/ 0 w 78"/>
                <a:gd name="T31" fmla="*/ 83 h 175"/>
                <a:gd name="T32" fmla="*/ 0 w 78"/>
                <a:gd name="T33" fmla="*/ 84 h 175"/>
                <a:gd name="T34" fmla="*/ 0 w 78"/>
                <a:gd name="T35" fmla="*/ 84 h 175"/>
                <a:gd name="T36" fmla="*/ 0 w 78"/>
                <a:gd name="T37" fmla="*/ 84 h 175"/>
                <a:gd name="T38" fmla="*/ 0 w 78"/>
                <a:gd name="T39" fmla="*/ 84 h 175"/>
                <a:gd name="T40" fmla="*/ 0 w 78"/>
                <a:gd name="T41" fmla="*/ 84 h 175"/>
                <a:gd name="T42" fmla="*/ 0 w 78"/>
                <a:gd name="T43" fmla="*/ 84 h 175"/>
                <a:gd name="T44" fmla="*/ 6 w 78"/>
                <a:gd name="T45" fmla="*/ 117 h 175"/>
                <a:gd name="T46" fmla="*/ 6 w 78"/>
                <a:gd name="T47" fmla="*/ 117 h 175"/>
                <a:gd name="T48" fmla="*/ 7 w 78"/>
                <a:gd name="T49" fmla="*/ 118 h 175"/>
                <a:gd name="T50" fmla="*/ 7 w 78"/>
                <a:gd name="T51" fmla="*/ 118 h 175"/>
                <a:gd name="T52" fmla="*/ 7 w 78"/>
                <a:gd name="T53" fmla="*/ 118 h 175"/>
                <a:gd name="T54" fmla="*/ 7 w 78"/>
                <a:gd name="T55" fmla="*/ 118 h 175"/>
                <a:gd name="T56" fmla="*/ 7 w 78"/>
                <a:gd name="T57" fmla="*/ 118 h 175"/>
                <a:gd name="T58" fmla="*/ 7 w 78"/>
                <a:gd name="T59" fmla="*/ 118 h 175"/>
                <a:gd name="T60" fmla="*/ 7 w 78"/>
                <a:gd name="T61" fmla="*/ 118 h 175"/>
                <a:gd name="T62" fmla="*/ 7 w 78"/>
                <a:gd name="T63" fmla="*/ 118 h 175"/>
                <a:gd name="T64" fmla="*/ 7 w 78"/>
                <a:gd name="T65" fmla="*/ 118 h 175"/>
                <a:gd name="T66" fmla="*/ 78 w 78"/>
                <a:gd name="T67" fmla="*/ 175 h 175"/>
                <a:gd name="T68" fmla="*/ 46 w 78"/>
                <a:gd name="T69" fmla="*/ 153 h 175"/>
                <a:gd name="T70" fmla="*/ 19 w 78"/>
                <a:gd name="T71" fmla="*/ 106 h 175"/>
                <a:gd name="T72" fmla="*/ 15 w 78"/>
                <a:gd name="T73" fmla="*/ 78 h 175"/>
                <a:gd name="T74" fmla="*/ 15 w 78"/>
                <a:gd name="T75" fmla="*/ 77 h 175"/>
                <a:gd name="T76" fmla="*/ 30 w 78"/>
                <a:gd name="T77" fmla="*/ 24 h 175"/>
                <a:gd name="T78" fmla="*/ 46 w 78"/>
                <a:gd name="T79" fmla="*/ 3 h 175"/>
                <a:gd name="T80" fmla="*/ 49 w 78"/>
                <a:gd name="T81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8" h="175">
                  <a:moveTo>
                    <a:pt x="49" y="0"/>
                  </a:moveTo>
                  <a:cubicBezTo>
                    <a:pt x="37" y="7"/>
                    <a:pt x="27" y="16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7" y="42"/>
                    <a:pt x="0" y="6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96"/>
                    <a:pt x="2" y="107"/>
                    <a:pt x="6" y="117"/>
                  </a:cubicBezTo>
                  <a:cubicBezTo>
                    <a:pt x="6" y="117"/>
                    <a:pt x="6" y="117"/>
                    <a:pt x="6" y="117"/>
                  </a:cubicBezTo>
                  <a:cubicBezTo>
                    <a:pt x="6" y="117"/>
                    <a:pt x="6" y="117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19" y="148"/>
                    <a:pt x="46" y="170"/>
                    <a:pt x="78" y="175"/>
                  </a:cubicBezTo>
                  <a:cubicBezTo>
                    <a:pt x="66" y="170"/>
                    <a:pt x="55" y="162"/>
                    <a:pt x="46" y="153"/>
                  </a:cubicBezTo>
                  <a:cubicBezTo>
                    <a:pt x="33" y="140"/>
                    <a:pt x="24" y="124"/>
                    <a:pt x="19" y="106"/>
                  </a:cubicBezTo>
                  <a:cubicBezTo>
                    <a:pt x="18" y="97"/>
                    <a:pt x="17" y="88"/>
                    <a:pt x="15" y="78"/>
                  </a:cubicBezTo>
                  <a:cubicBezTo>
                    <a:pt x="15" y="78"/>
                    <a:pt x="15" y="78"/>
                    <a:pt x="15" y="77"/>
                  </a:cubicBezTo>
                  <a:cubicBezTo>
                    <a:pt x="15" y="58"/>
                    <a:pt x="20" y="41"/>
                    <a:pt x="30" y="24"/>
                  </a:cubicBezTo>
                  <a:cubicBezTo>
                    <a:pt x="35" y="17"/>
                    <a:pt x="41" y="10"/>
                    <a:pt x="46" y="3"/>
                  </a:cubicBezTo>
                  <a:cubicBezTo>
                    <a:pt x="47" y="2"/>
                    <a:pt x="48" y="1"/>
                    <a:pt x="4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94" name="Rectangle 60"/>
            <p:cNvSpPr>
              <a:spLocks noChangeArrowheads="1"/>
            </p:cNvSpPr>
            <p:nvPr/>
          </p:nvSpPr>
          <p:spPr bwMode="auto">
            <a:xfrm>
              <a:off x="3967163" y="4769241"/>
              <a:ext cx="139700" cy="1857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95" name="Rectangle 61"/>
            <p:cNvSpPr>
              <a:spLocks noChangeArrowheads="1"/>
            </p:cNvSpPr>
            <p:nvPr/>
          </p:nvSpPr>
          <p:spPr bwMode="auto">
            <a:xfrm>
              <a:off x="3888423" y="4682270"/>
              <a:ext cx="328616" cy="32316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ru-RU" altLang="en-US" sz="2100" b="1" i="0" u="none" strike="noStrike" cap="none" normalizeH="0" baseline="0" dirty="0">
                  <a:ln>
                    <a:noFill/>
                  </a:ln>
                  <a:effectLst/>
                  <a:latin typeface="Raleway" pitchFamily="34" charset="0"/>
                </a:rPr>
                <a:t>60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498725" y="5334391"/>
            <a:ext cx="568325" cy="566738"/>
            <a:chOff x="2498725" y="5334391"/>
            <a:chExt cx="568325" cy="566738"/>
          </a:xfrm>
          <a:solidFill>
            <a:srgbClr val="FDCBEA"/>
          </a:solidFill>
        </p:grpSpPr>
        <p:sp>
          <p:nvSpPr>
            <p:cNvPr id="222" name="Freeform 88"/>
            <p:cNvSpPr/>
            <p:nvPr/>
          </p:nvSpPr>
          <p:spPr bwMode="auto">
            <a:xfrm>
              <a:off x="2498725" y="5334391"/>
              <a:ext cx="568325" cy="566738"/>
            </a:xfrm>
            <a:custGeom>
              <a:avLst/>
              <a:gdLst>
                <a:gd name="T0" fmla="*/ 116 w 232"/>
                <a:gd name="T1" fmla="*/ 232 h 232"/>
                <a:gd name="T2" fmla="*/ 232 w 232"/>
                <a:gd name="T3" fmla="*/ 116 h 232"/>
                <a:gd name="T4" fmla="*/ 116 w 232"/>
                <a:gd name="T5" fmla="*/ 0 h 232"/>
                <a:gd name="T6" fmla="*/ 0 w 232"/>
                <a:gd name="T7" fmla="*/ 116 h 232"/>
                <a:gd name="T8" fmla="*/ 116 w 232"/>
                <a:gd name="T9" fmla="*/ 232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2" h="232">
                  <a:moveTo>
                    <a:pt x="116" y="232"/>
                  </a:moveTo>
                  <a:cubicBezTo>
                    <a:pt x="180" y="232"/>
                    <a:pt x="232" y="180"/>
                    <a:pt x="232" y="116"/>
                  </a:cubicBezTo>
                  <a:cubicBezTo>
                    <a:pt x="232" y="52"/>
                    <a:pt x="180" y="0"/>
                    <a:pt x="116" y="0"/>
                  </a:cubicBezTo>
                  <a:cubicBezTo>
                    <a:pt x="52" y="0"/>
                    <a:pt x="0" y="53"/>
                    <a:pt x="0" y="116"/>
                  </a:cubicBezTo>
                  <a:cubicBezTo>
                    <a:pt x="0" y="180"/>
                    <a:pt x="52" y="232"/>
                    <a:pt x="116" y="23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23" name="Oval 89"/>
            <p:cNvSpPr>
              <a:spLocks noChangeArrowheads="1"/>
            </p:cNvSpPr>
            <p:nvPr/>
          </p:nvSpPr>
          <p:spPr bwMode="auto">
            <a:xfrm>
              <a:off x="2555875" y="5389953"/>
              <a:ext cx="457200" cy="4572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24" name="Freeform 90"/>
            <p:cNvSpPr>
              <a:spLocks noEditPoints="1"/>
            </p:cNvSpPr>
            <p:nvPr/>
          </p:nvSpPr>
          <p:spPr bwMode="auto">
            <a:xfrm>
              <a:off x="2555875" y="5548703"/>
              <a:ext cx="9525" cy="127000"/>
            </a:xfrm>
            <a:custGeom>
              <a:avLst/>
              <a:gdLst>
                <a:gd name="T0" fmla="*/ 3 w 4"/>
                <a:gd name="T1" fmla="*/ 52 h 52"/>
                <a:gd name="T2" fmla="*/ 3 w 4"/>
                <a:gd name="T3" fmla="*/ 52 h 52"/>
                <a:gd name="T4" fmla="*/ 3 w 4"/>
                <a:gd name="T5" fmla="*/ 52 h 52"/>
                <a:gd name="T6" fmla="*/ 3 w 4"/>
                <a:gd name="T7" fmla="*/ 51 h 52"/>
                <a:gd name="T8" fmla="*/ 2 w 4"/>
                <a:gd name="T9" fmla="*/ 51 h 52"/>
                <a:gd name="T10" fmla="*/ 2 w 4"/>
                <a:gd name="T11" fmla="*/ 51 h 52"/>
                <a:gd name="T12" fmla="*/ 2 w 4"/>
                <a:gd name="T13" fmla="*/ 51 h 52"/>
                <a:gd name="T14" fmla="*/ 2 w 4"/>
                <a:gd name="T15" fmla="*/ 50 h 52"/>
                <a:gd name="T16" fmla="*/ 2 w 4"/>
                <a:gd name="T17" fmla="*/ 50 h 52"/>
                <a:gd name="T18" fmla="*/ 2 w 4"/>
                <a:gd name="T19" fmla="*/ 50 h 52"/>
                <a:gd name="T20" fmla="*/ 2 w 4"/>
                <a:gd name="T21" fmla="*/ 49 h 52"/>
                <a:gd name="T22" fmla="*/ 2 w 4"/>
                <a:gd name="T23" fmla="*/ 49 h 52"/>
                <a:gd name="T24" fmla="*/ 2 w 4"/>
                <a:gd name="T25" fmla="*/ 49 h 52"/>
                <a:gd name="T26" fmla="*/ 2 w 4"/>
                <a:gd name="T27" fmla="*/ 49 h 52"/>
                <a:gd name="T28" fmla="*/ 2 w 4"/>
                <a:gd name="T29" fmla="*/ 49 h 52"/>
                <a:gd name="T30" fmla="*/ 2 w 4"/>
                <a:gd name="T31" fmla="*/ 49 h 52"/>
                <a:gd name="T32" fmla="*/ 2 w 4"/>
                <a:gd name="T33" fmla="*/ 48 h 52"/>
                <a:gd name="T34" fmla="*/ 2 w 4"/>
                <a:gd name="T35" fmla="*/ 48 h 52"/>
                <a:gd name="T36" fmla="*/ 2 w 4"/>
                <a:gd name="T37" fmla="*/ 48 h 52"/>
                <a:gd name="T38" fmla="*/ 0 w 4"/>
                <a:gd name="T39" fmla="*/ 35 h 52"/>
                <a:gd name="T40" fmla="*/ 0 w 4"/>
                <a:gd name="T41" fmla="*/ 35 h 52"/>
                <a:gd name="T42" fmla="*/ 0 w 4"/>
                <a:gd name="T43" fmla="*/ 35 h 52"/>
                <a:gd name="T44" fmla="*/ 0 w 4"/>
                <a:gd name="T45" fmla="*/ 33 h 52"/>
                <a:gd name="T46" fmla="*/ 0 w 4"/>
                <a:gd name="T47" fmla="*/ 33 h 52"/>
                <a:gd name="T48" fmla="*/ 0 w 4"/>
                <a:gd name="T49" fmla="*/ 33 h 52"/>
                <a:gd name="T50" fmla="*/ 0 w 4"/>
                <a:gd name="T51" fmla="*/ 32 h 52"/>
                <a:gd name="T52" fmla="*/ 0 w 4"/>
                <a:gd name="T53" fmla="*/ 32 h 52"/>
                <a:gd name="T54" fmla="*/ 0 w 4"/>
                <a:gd name="T55" fmla="*/ 32 h 52"/>
                <a:gd name="T56" fmla="*/ 0 w 4"/>
                <a:gd name="T57" fmla="*/ 32 h 52"/>
                <a:gd name="T58" fmla="*/ 0 w 4"/>
                <a:gd name="T59" fmla="*/ 32 h 52"/>
                <a:gd name="T60" fmla="*/ 0 w 4"/>
                <a:gd name="T61" fmla="*/ 32 h 52"/>
                <a:gd name="T62" fmla="*/ 0 w 4"/>
                <a:gd name="T63" fmla="*/ 31 h 52"/>
                <a:gd name="T64" fmla="*/ 0 w 4"/>
                <a:gd name="T65" fmla="*/ 31 h 52"/>
                <a:gd name="T66" fmla="*/ 0 w 4"/>
                <a:gd name="T67" fmla="*/ 30 h 52"/>
                <a:gd name="T68" fmla="*/ 0 w 4"/>
                <a:gd name="T69" fmla="*/ 30 h 52"/>
                <a:gd name="T70" fmla="*/ 0 w 4"/>
                <a:gd name="T71" fmla="*/ 30 h 52"/>
                <a:gd name="T72" fmla="*/ 0 w 4"/>
                <a:gd name="T73" fmla="*/ 30 h 52"/>
                <a:gd name="T74" fmla="*/ 0 w 4"/>
                <a:gd name="T75" fmla="*/ 29 h 52"/>
                <a:gd name="T76" fmla="*/ 0 w 4"/>
                <a:gd name="T77" fmla="*/ 29 h 52"/>
                <a:gd name="T78" fmla="*/ 0 w 4"/>
                <a:gd name="T79" fmla="*/ 29 h 52"/>
                <a:gd name="T80" fmla="*/ 0 w 4"/>
                <a:gd name="T81" fmla="*/ 29 h 52"/>
                <a:gd name="T82" fmla="*/ 0 w 4"/>
                <a:gd name="T83" fmla="*/ 29 h 52"/>
                <a:gd name="T84" fmla="*/ 0 w 4"/>
                <a:gd name="T85" fmla="*/ 29 h 52"/>
                <a:gd name="T86" fmla="*/ 0 w 4"/>
                <a:gd name="T87" fmla="*/ 28 h 52"/>
                <a:gd name="T88" fmla="*/ 0 w 4"/>
                <a:gd name="T89" fmla="*/ 28 h 52"/>
                <a:gd name="T90" fmla="*/ 4 w 4"/>
                <a:gd name="T91" fmla="*/ 1 h 52"/>
                <a:gd name="T92" fmla="*/ 4 w 4"/>
                <a:gd name="T93" fmla="*/ 1 h 52"/>
                <a:gd name="T94" fmla="*/ 4 w 4"/>
                <a:gd name="T95" fmla="*/ 1 h 52"/>
                <a:gd name="T96" fmla="*/ 4 w 4"/>
                <a:gd name="T97" fmla="*/ 1 h 52"/>
                <a:gd name="T98" fmla="*/ 4 w 4"/>
                <a:gd name="T99" fmla="*/ 1 h 52"/>
                <a:gd name="T100" fmla="*/ 4 w 4"/>
                <a:gd name="T101" fmla="*/ 1 h 52"/>
                <a:gd name="T102" fmla="*/ 4 w 4"/>
                <a:gd name="T103" fmla="*/ 0 h 52"/>
                <a:gd name="T104" fmla="*/ 4 w 4"/>
                <a:gd name="T105" fmla="*/ 0 h 52"/>
                <a:gd name="T106" fmla="*/ 4 w 4"/>
                <a:gd name="T107" fmla="*/ 0 h 52"/>
                <a:gd name="T108" fmla="*/ 4 w 4"/>
                <a:gd name="T109" fmla="*/ 0 h 52"/>
                <a:gd name="T110" fmla="*/ 4 w 4"/>
                <a:gd name="T111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" h="52">
                  <a:moveTo>
                    <a:pt x="3" y="52"/>
                  </a:moveTo>
                  <a:cubicBezTo>
                    <a:pt x="3" y="52"/>
                    <a:pt x="3" y="52"/>
                    <a:pt x="3" y="52"/>
                  </a:cubicBezTo>
                  <a:cubicBezTo>
                    <a:pt x="3" y="52"/>
                    <a:pt x="3" y="52"/>
                    <a:pt x="3" y="52"/>
                  </a:cubicBezTo>
                  <a:moveTo>
                    <a:pt x="3" y="52"/>
                  </a:moveTo>
                  <a:cubicBezTo>
                    <a:pt x="3" y="52"/>
                    <a:pt x="3" y="52"/>
                    <a:pt x="3" y="52"/>
                  </a:cubicBezTo>
                  <a:cubicBezTo>
                    <a:pt x="3" y="52"/>
                    <a:pt x="3" y="52"/>
                    <a:pt x="3" y="52"/>
                  </a:cubicBezTo>
                  <a:moveTo>
                    <a:pt x="3" y="51"/>
                  </a:moveTo>
                  <a:cubicBezTo>
                    <a:pt x="3" y="51"/>
                    <a:pt x="3" y="51"/>
                    <a:pt x="3" y="51"/>
                  </a:cubicBezTo>
                  <a:cubicBezTo>
                    <a:pt x="3" y="51"/>
                    <a:pt x="3" y="51"/>
                    <a:pt x="3" y="51"/>
                  </a:cubicBezTo>
                  <a:moveTo>
                    <a:pt x="2" y="51"/>
                  </a:moveTo>
                  <a:cubicBezTo>
                    <a:pt x="2" y="51"/>
                    <a:pt x="2" y="51"/>
                    <a:pt x="2" y="51"/>
                  </a:cubicBezTo>
                  <a:cubicBezTo>
                    <a:pt x="2" y="51"/>
                    <a:pt x="2" y="51"/>
                    <a:pt x="2" y="51"/>
                  </a:cubicBezTo>
                  <a:moveTo>
                    <a:pt x="2" y="51"/>
                  </a:moveTo>
                  <a:cubicBezTo>
                    <a:pt x="2" y="51"/>
                    <a:pt x="2" y="51"/>
                    <a:pt x="2" y="51"/>
                  </a:cubicBezTo>
                  <a:cubicBezTo>
                    <a:pt x="2" y="51"/>
                    <a:pt x="2" y="51"/>
                    <a:pt x="2" y="51"/>
                  </a:cubicBezTo>
                  <a:moveTo>
                    <a:pt x="2" y="50"/>
                  </a:moveTo>
                  <a:cubicBezTo>
                    <a:pt x="2" y="50"/>
                    <a:pt x="2" y="51"/>
                    <a:pt x="2" y="51"/>
                  </a:cubicBezTo>
                  <a:cubicBezTo>
                    <a:pt x="2" y="51"/>
                    <a:pt x="2" y="50"/>
                    <a:pt x="2" y="50"/>
                  </a:cubicBezTo>
                  <a:moveTo>
                    <a:pt x="2" y="50"/>
                  </a:moveTo>
                  <a:cubicBezTo>
                    <a:pt x="2" y="50"/>
                    <a:pt x="2" y="50"/>
                    <a:pt x="2" y="50"/>
                  </a:cubicBezTo>
                  <a:cubicBezTo>
                    <a:pt x="2" y="50"/>
                    <a:pt x="2" y="50"/>
                    <a:pt x="2" y="50"/>
                  </a:cubicBezTo>
                  <a:moveTo>
                    <a:pt x="2" y="49"/>
                  </a:moveTo>
                  <a:cubicBezTo>
                    <a:pt x="2" y="50"/>
                    <a:pt x="2" y="50"/>
                    <a:pt x="2" y="50"/>
                  </a:cubicBezTo>
                  <a:cubicBezTo>
                    <a:pt x="2" y="50"/>
                    <a:pt x="2" y="50"/>
                    <a:pt x="2" y="49"/>
                  </a:cubicBezTo>
                  <a:moveTo>
                    <a:pt x="2" y="49"/>
                  </a:moveTo>
                  <a:cubicBezTo>
                    <a:pt x="2" y="49"/>
                    <a:pt x="2" y="49"/>
                    <a:pt x="2" y="49"/>
                  </a:cubicBezTo>
                  <a:cubicBezTo>
                    <a:pt x="2" y="49"/>
                    <a:pt x="2" y="49"/>
                    <a:pt x="2" y="49"/>
                  </a:cubicBezTo>
                  <a:moveTo>
                    <a:pt x="2" y="49"/>
                  </a:moveTo>
                  <a:cubicBezTo>
                    <a:pt x="2" y="49"/>
                    <a:pt x="2" y="49"/>
                    <a:pt x="2" y="49"/>
                  </a:cubicBezTo>
                  <a:cubicBezTo>
                    <a:pt x="2" y="49"/>
                    <a:pt x="2" y="49"/>
                    <a:pt x="2" y="49"/>
                  </a:cubicBezTo>
                  <a:moveTo>
                    <a:pt x="2" y="49"/>
                  </a:moveTo>
                  <a:cubicBezTo>
                    <a:pt x="2" y="49"/>
                    <a:pt x="2" y="49"/>
                    <a:pt x="2" y="49"/>
                  </a:cubicBezTo>
                  <a:cubicBezTo>
                    <a:pt x="2" y="49"/>
                    <a:pt x="2" y="49"/>
                    <a:pt x="2" y="49"/>
                  </a:cubicBezTo>
                  <a:moveTo>
                    <a:pt x="2" y="48"/>
                  </a:moveTo>
                  <a:cubicBezTo>
                    <a:pt x="2" y="48"/>
                    <a:pt x="2" y="49"/>
                    <a:pt x="2" y="49"/>
                  </a:cubicBezTo>
                  <a:cubicBezTo>
                    <a:pt x="2" y="49"/>
                    <a:pt x="2" y="48"/>
                    <a:pt x="2" y="48"/>
                  </a:cubicBezTo>
                  <a:moveTo>
                    <a:pt x="2" y="48"/>
                  </a:moveTo>
                  <a:cubicBezTo>
                    <a:pt x="2" y="48"/>
                    <a:pt x="2" y="48"/>
                    <a:pt x="2" y="48"/>
                  </a:cubicBezTo>
                  <a:cubicBezTo>
                    <a:pt x="2" y="48"/>
                    <a:pt x="2" y="48"/>
                    <a:pt x="2" y="48"/>
                  </a:cubicBezTo>
                  <a:moveTo>
                    <a:pt x="0" y="35"/>
                  </a:moveTo>
                  <a:cubicBezTo>
                    <a:pt x="0" y="40"/>
                    <a:pt x="1" y="44"/>
                    <a:pt x="2" y="48"/>
                  </a:cubicBezTo>
                  <a:cubicBezTo>
                    <a:pt x="1" y="44"/>
                    <a:pt x="0" y="40"/>
                    <a:pt x="0" y="35"/>
                  </a:cubicBezTo>
                  <a:moveTo>
                    <a:pt x="0" y="33"/>
                  </a:moveTo>
                  <a:cubicBezTo>
                    <a:pt x="0" y="34"/>
                    <a:pt x="0" y="35"/>
                    <a:pt x="0" y="35"/>
                  </a:cubicBezTo>
                  <a:cubicBezTo>
                    <a:pt x="0" y="35"/>
                    <a:pt x="0" y="34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2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4" y="1"/>
                  </a:moveTo>
                  <a:cubicBezTo>
                    <a:pt x="1" y="10"/>
                    <a:pt x="0" y="19"/>
                    <a:pt x="0" y="28"/>
                  </a:cubicBezTo>
                  <a:cubicBezTo>
                    <a:pt x="0" y="19"/>
                    <a:pt x="1" y="10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1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25" name="Freeform 91"/>
            <p:cNvSpPr/>
            <p:nvPr/>
          </p:nvSpPr>
          <p:spPr bwMode="auto">
            <a:xfrm>
              <a:off x="2555875" y="5416941"/>
              <a:ext cx="190500" cy="428625"/>
            </a:xfrm>
            <a:custGeom>
              <a:avLst/>
              <a:gdLst>
                <a:gd name="T0" fmla="*/ 4 w 78"/>
                <a:gd name="T1" fmla="*/ 54 h 175"/>
                <a:gd name="T2" fmla="*/ 4 w 78"/>
                <a:gd name="T3" fmla="*/ 54 h 175"/>
                <a:gd name="T4" fmla="*/ 4 w 78"/>
                <a:gd name="T5" fmla="*/ 54 h 175"/>
                <a:gd name="T6" fmla="*/ 4 w 78"/>
                <a:gd name="T7" fmla="*/ 55 h 175"/>
                <a:gd name="T8" fmla="*/ 4 w 78"/>
                <a:gd name="T9" fmla="*/ 55 h 175"/>
                <a:gd name="T10" fmla="*/ 4 w 78"/>
                <a:gd name="T11" fmla="*/ 55 h 175"/>
                <a:gd name="T12" fmla="*/ 4 w 78"/>
                <a:gd name="T13" fmla="*/ 55 h 175"/>
                <a:gd name="T14" fmla="*/ 0 w 78"/>
                <a:gd name="T15" fmla="*/ 82 h 175"/>
                <a:gd name="T16" fmla="*/ 0 w 78"/>
                <a:gd name="T17" fmla="*/ 82 h 175"/>
                <a:gd name="T18" fmla="*/ 0 w 78"/>
                <a:gd name="T19" fmla="*/ 83 h 175"/>
                <a:gd name="T20" fmla="*/ 0 w 78"/>
                <a:gd name="T21" fmla="*/ 83 h 175"/>
                <a:gd name="T22" fmla="*/ 0 w 78"/>
                <a:gd name="T23" fmla="*/ 83 h 175"/>
                <a:gd name="T24" fmla="*/ 0 w 78"/>
                <a:gd name="T25" fmla="*/ 84 h 175"/>
                <a:gd name="T26" fmla="*/ 0 w 78"/>
                <a:gd name="T27" fmla="*/ 84 h 175"/>
                <a:gd name="T28" fmla="*/ 0 w 78"/>
                <a:gd name="T29" fmla="*/ 84 h 175"/>
                <a:gd name="T30" fmla="*/ 0 w 78"/>
                <a:gd name="T31" fmla="*/ 85 h 175"/>
                <a:gd name="T32" fmla="*/ 0 w 78"/>
                <a:gd name="T33" fmla="*/ 85 h 175"/>
                <a:gd name="T34" fmla="*/ 0 w 78"/>
                <a:gd name="T35" fmla="*/ 86 h 175"/>
                <a:gd name="T36" fmla="*/ 0 w 78"/>
                <a:gd name="T37" fmla="*/ 86 h 175"/>
                <a:gd name="T38" fmla="*/ 0 w 78"/>
                <a:gd name="T39" fmla="*/ 86 h 175"/>
                <a:gd name="T40" fmla="*/ 0 w 78"/>
                <a:gd name="T41" fmla="*/ 87 h 175"/>
                <a:gd name="T42" fmla="*/ 0 w 78"/>
                <a:gd name="T43" fmla="*/ 87 h 175"/>
                <a:gd name="T44" fmla="*/ 0 w 78"/>
                <a:gd name="T45" fmla="*/ 87 h 175"/>
                <a:gd name="T46" fmla="*/ 0 w 78"/>
                <a:gd name="T47" fmla="*/ 89 h 175"/>
                <a:gd name="T48" fmla="*/ 2 w 78"/>
                <a:gd name="T49" fmla="*/ 102 h 175"/>
                <a:gd name="T50" fmla="*/ 2 w 78"/>
                <a:gd name="T51" fmla="*/ 102 h 175"/>
                <a:gd name="T52" fmla="*/ 2 w 78"/>
                <a:gd name="T53" fmla="*/ 103 h 175"/>
                <a:gd name="T54" fmla="*/ 2 w 78"/>
                <a:gd name="T55" fmla="*/ 103 h 175"/>
                <a:gd name="T56" fmla="*/ 2 w 78"/>
                <a:gd name="T57" fmla="*/ 103 h 175"/>
                <a:gd name="T58" fmla="*/ 2 w 78"/>
                <a:gd name="T59" fmla="*/ 103 h 175"/>
                <a:gd name="T60" fmla="*/ 2 w 78"/>
                <a:gd name="T61" fmla="*/ 104 h 175"/>
                <a:gd name="T62" fmla="*/ 2 w 78"/>
                <a:gd name="T63" fmla="*/ 104 h 175"/>
                <a:gd name="T64" fmla="*/ 2 w 78"/>
                <a:gd name="T65" fmla="*/ 105 h 175"/>
                <a:gd name="T66" fmla="*/ 2 w 78"/>
                <a:gd name="T67" fmla="*/ 105 h 175"/>
                <a:gd name="T68" fmla="*/ 3 w 78"/>
                <a:gd name="T69" fmla="*/ 105 h 175"/>
                <a:gd name="T70" fmla="*/ 3 w 78"/>
                <a:gd name="T71" fmla="*/ 106 h 175"/>
                <a:gd name="T72" fmla="*/ 3 w 78"/>
                <a:gd name="T73" fmla="*/ 106 h 175"/>
                <a:gd name="T74" fmla="*/ 78 w 78"/>
                <a:gd name="T75" fmla="*/ 175 h 175"/>
                <a:gd name="T76" fmla="*/ 19 w 78"/>
                <a:gd name="T77" fmla="*/ 106 h 175"/>
                <a:gd name="T78" fmla="*/ 15 w 78"/>
                <a:gd name="T79" fmla="*/ 77 h 175"/>
                <a:gd name="T80" fmla="*/ 46 w 78"/>
                <a:gd name="T81" fmla="*/ 3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8" h="175">
                  <a:moveTo>
                    <a:pt x="49" y="0"/>
                  </a:moveTo>
                  <a:cubicBezTo>
                    <a:pt x="28" y="12"/>
                    <a:pt x="12" y="31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1" y="64"/>
                    <a:pt x="0" y="73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8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4"/>
                    <a:pt x="1" y="98"/>
                    <a:pt x="2" y="102"/>
                  </a:cubicBezTo>
                  <a:cubicBezTo>
                    <a:pt x="2" y="102"/>
                    <a:pt x="2" y="102"/>
                    <a:pt x="2" y="102"/>
                  </a:cubicBezTo>
                  <a:cubicBezTo>
                    <a:pt x="2" y="102"/>
                    <a:pt x="2" y="102"/>
                    <a:pt x="2" y="102"/>
                  </a:cubicBezTo>
                  <a:cubicBezTo>
                    <a:pt x="2" y="102"/>
                    <a:pt x="2" y="102"/>
                    <a:pt x="2" y="102"/>
                  </a:cubicBezTo>
                  <a:cubicBezTo>
                    <a:pt x="2" y="102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2" y="104"/>
                    <a:pt x="2" y="105"/>
                    <a:pt x="2" y="105"/>
                  </a:cubicBezTo>
                  <a:cubicBezTo>
                    <a:pt x="2" y="105"/>
                    <a:pt x="2" y="105"/>
                    <a:pt x="2" y="105"/>
                  </a:cubicBezTo>
                  <a:cubicBezTo>
                    <a:pt x="2" y="105"/>
                    <a:pt x="2" y="105"/>
                    <a:pt x="2" y="105"/>
                  </a:cubicBezTo>
                  <a:cubicBezTo>
                    <a:pt x="2" y="105"/>
                    <a:pt x="2" y="105"/>
                    <a:pt x="2" y="105"/>
                  </a:cubicBezTo>
                  <a:cubicBezTo>
                    <a:pt x="2" y="105"/>
                    <a:pt x="2" y="105"/>
                    <a:pt x="2" y="105"/>
                  </a:cubicBezTo>
                  <a:cubicBezTo>
                    <a:pt x="2" y="105"/>
                    <a:pt x="3" y="105"/>
                    <a:pt x="3" y="105"/>
                  </a:cubicBezTo>
                  <a:cubicBezTo>
                    <a:pt x="3" y="105"/>
                    <a:pt x="3" y="105"/>
                    <a:pt x="3" y="105"/>
                  </a:cubicBezTo>
                  <a:cubicBezTo>
                    <a:pt x="3" y="105"/>
                    <a:pt x="3" y="105"/>
                    <a:pt x="3" y="106"/>
                  </a:cubicBezTo>
                  <a:cubicBezTo>
                    <a:pt x="3" y="106"/>
                    <a:pt x="3" y="106"/>
                    <a:pt x="3" y="106"/>
                  </a:cubicBezTo>
                  <a:cubicBezTo>
                    <a:pt x="3" y="106"/>
                    <a:pt x="3" y="106"/>
                    <a:pt x="3" y="106"/>
                  </a:cubicBezTo>
                  <a:cubicBezTo>
                    <a:pt x="3" y="106"/>
                    <a:pt x="3" y="106"/>
                    <a:pt x="3" y="106"/>
                  </a:cubicBezTo>
                  <a:cubicBezTo>
                    <a:pt x="12" y="141"/>
                    <a:pt x="42" y="169"/>
                    <a:pt x="78" y="175"/>
                  </a:cubicBezTo>
                  <a:cubicBezTo>
                    <a:pt x="66" y="169"/>
                    <a:pt x="56" y="162"/>
                    <a:pt x="46" y="153"/>
                  </a:cubicBezTo>
                  <a:cubicBezTo>
                    <a:pt x="33" y="140"/>
                    <a:pt x="24" y="124"/>
                    <a:pt x="19" y="106"/>
                  </a:cubicBezTo>
                  <a:cubicBezTo>
                    <a:pt x="18" y="97"/>
                    <a:pt x="17" y="88"/>
                    <a:pt x="15" y="78"/>
                  </a:cubicBezTo>
                  <a:cubicBezTo>
                    <a:pt x="15" y="78"/>
                    <a:pt x="15" y="78"/>
                    <a:pt x="15" y="77"/>
                  </a:cubicBezTo>
                  <a:cubicBezTo>
                    <a:pt x="15" y="58"/>
                    <a:pt x="20" y="40"/>
                    <a:pt x="30" y="24"/>
                  </a:cubicBezTo>
                  <a:cubicBezTo>
                    <a:pt x="35" y="17"/>
                    <a:pt x="41" y="10"/>
                    <a:pt x="46" y="3"/>
                  </a:cubicBezTo>
                  <a:cubicBezTo>
                    <a:pt x="47" y="2"/>
                    <a:pt x="48" y="1"/>
                    <a:pt x="4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26" name="Rectangle 92"/>
            <p:cNvSpPr>
              <a:spLocks noChangeArrowheads="1"/>
            </p:cNvSpPr>
            <p:nvPr/>
          </p:nvSpPr>
          <p:spPr bwMode="auto">
            <a:xfrm>
              <a:off x="2714625" y="5480441"/>
              <a:ext cx="139700" cy="193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27" name="Rectangle 93"/>
            <p:cNvSpPr>
              <a:spLocks noChangeArrowheads="1"/>
            </p:cNvSpPr>
            <p:nvPr/>
          </p:nvSpPr>
          <p:spPr bwMode="auto">
            <a:xfrm>
              <a:off x="2642553" y="5421703"/>
              <a:ext cx="323807" cy="32316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ru-RU" altLang="en-US" sz="2100" b="1" dirty="0">
                  <a:latin typeface="Raleway" pitchFamily="34" charset="0"/>
                </a:rPr>
                <a:t>9</a:t>
              </a:r>
              <a:r>
                <a:rPr lang="en-US" altLang="en-US" sz="2100" b="1" dirty="0">
                  <a:latin typeface="Raleway" pitchFamily="34" charset="0"/>
                </a:rPr>
                <a:t>0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157288" y="3113478"/>
            <a:ext cx="584200" cy="587375"/>
            <a:chOff x="1157288" y="3113478"/>
            <a:chExt cx="584200" cy="587375"/>
          </a:xfrm>
          <a:solidFill>
            <a:srgbClr val="FDCBEA"/>
          </a:solidFill>
        </p:grpSpPr>
        <p:sp>
          <p:nvSpPr>
            <p:cNvPr id="206" name="Freeform 72"/>
            <p:cNvSpPr/>
            <p:nvPr/>
          </p:nvSpPr>
          <p:spPr bwMode="auto">
            <a:xfrm>
              <a:off x="1157288" y="3113478"/>
              <a:ext cx="584200" cy="587375"/>
            </a:xfrm>
            <a:custGeom>
              <a:avLst/>
              <a:gdLst>
                <a:gd name="T0" fmla="*/ 126 w 239"/>
                <a:gd name="T1" fmla="*/ 4 h 240"/>
                <a:gd name="T2" fmla="*/ 235 w 239"/>
                <a:gd name="T3" fmla="*/ 127 h 240"/>
                <a:gd name="T4" fmla="*/ 112 w 239"/>
                <a:gd name="T5" fmla="*/ 236 h 240"/>
                <a:gd name="T6" fmla="*/ 3 w 239"/>
                <a:gd name="T7" fmla="*/ 113 h 240"/>
                <a:gd name="T8" fmla="*/ 126 w 239"/>
                <a:gd name="T9" fmla="*/ 4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9" h="240">
                  <a:moveTo>
                    <a:pt x="126" y="4"/>
                  </a:moveTo>
                  <a:cubicBezTo>
                    <a:pt x="190" y="8"/>
                    <a:pt x="239" y="63"/>
                    <a:pt x="235" y="127"/>
                  </a:cubicBezTo>
                  <a:cubicBezTo>
                    <a:pt x="231" y="191"/>
                    <a:pt x="176" y="240"/>
                    <a:pt x="112" y="236"/>
                  </a:cubicBezTo>
                  <a:cubicBezTo>
                    <a:pt x="48" y="232"/>
                    <a:pt x="0" y="177"/>
                    <a:pt x="3" y="113"/>
                  </a:cubicBezTo>
                  <a:cubicBezTo>
                    <a:pt x="7" y="49"/>
                    <a:pt x="63" y="0"/>
                    <a:pt x="126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07" name="Freeform 73"/>
            <p:cNvSpPr/>
            <p:nvPr/>
          </p:nvSpPr>
          <p:spPr bwMode="auto">
            <a:xfrm>
              <a:off x="1212850" y="3169041"/>
              <a:ext cx="473075" cy="473075"/>
            </a:xfrm>
            <a:custGeom>
              <a:avLst/>
              <a:gdLst>
                <a:gd name="T0" fmla="*/ 102 w 193"/>
                <a:gd name="T1" fmla="*/ 4 h 193"/>
                <a:gd name="T2" fmla="*/ 190 w 193"/>
                <a:gd name="T3" fmla="*/ 103 h 193"/>
                <a:gd name="T4" fmla="*/ 90 w 193"/>
                <a:gd name="T5" fmla="*/ 190 h 193"/>
                <a:gd name="T6" fmla="*/ 3 w 193"/>
                <a:gd name="T7" fmla="*/ 91 h 193"/>
                <a:gd name="T8" fmla="*/ 102 w 193"/>
                <a:gd name="T9" fmla="*/ 4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02" y="4"/>
                  </a:moveTo>
                  <a:cubicBezTo>
                    <a:pt x="153" y="7"/>
                    <a:pt x="193" y="51"/>
                    <a:pt x="190" y="103"/>
                  </a:cubicBezTo>
                  <a:cubicBezTo>
                    <a:pt x="186" y="154"/>
                    <a:pt x="142" y="193"/>
                    <a:pt x="90" y="190"/>
                  </a:cubicBezTo>
                  <a:cubicBezTo>
                    <a:pt x="39" y="187"/>
                    <a:pt x="0" y="143"/>
                    <a:pt x="3" y="91"/>
                  </a:cubicBezTo>
                  <a:cubicBezTo>
                    <a:pt x="6" y="40"/>
                    <a:pt x="51" y="0"/>
                    <a:pt x="102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08" name="Freeform 74"/>
            <p:cNvSpPr>
              <a:spLocks noEditPoints="1"/>
            </p:cNvSpPr>
            <p:nvPr/>
          </p:nvSpPr>
          <p:spPr bwMode="auto">
            <a:xfrm>
              <a:off x="1217613" y="3389703"/>
              <a:ext cx="25400" cy="117475"/>
            </a:xfrm>
            <a:custGeom>
              <a:avLst/>
              <a:gdLst>
                <a:gd name="T0" fmla="*/ 10 w 10"/>
                <a:gd name="T1" fmla="*/ 48 h 48"/>
                <a:gd name="T2" fmla="*/ 10 w 10"/>
                <a:gd name="T3" fmla="*/ 48 h 48"/>
                <a:gd name="T4" fmla="*/ 10 w 10"/>
                <a:gd name="T5" fmla="*/ 48 h 48"/>
                <a:gd name="T6" fmla="*/ 10 w 10"/>
                <a:gd name="T7" fmla="*/ 48 h 48"/>
                <a:gd name="T8" fmla="*/ 10 w 10"/>
                <a:gd name="T9" fmla="*/ 47 h 48"/>
                <a:gd name="T10" fmla="*/ 10 w 10"/>
                <a:gd name="T11" fmla="*/ 47 h 48"/>
                <a:gd name="T12" fmla="*/ 10 w 10"/>
                <a:gd name="T13" fmla="*/ 47 h 48"/>
                <a:gd name="T14" fmla="*/ 10 w 10"/>
                <a:gd name="T15" fmla="*/ 47 h 48"/>
                <a:gd name="T16" fmla="*/ 10 w 10"/>
                <a:gd name="T17" fmla="*/ 47 h 48"/>
                <a:gd name="T18" fmla="*/ 10 w 10"/>
                <a:gd name="T19" fmla="*/ 47 h 48"/>
                <a:gd name="T20" fmla="*/ 9 w 10"/>
                <a:gd name="T21" fmla="*/ 46 h 48"/>
                <a:gd name="T22" fmla="*/ 9 w 10"/>
                <a:gd name="T23" fmla="*/ 46 h 48"/>
                <a:gd name="T24" fmla="*/ 9 w 10"/>
                <a:gd name="T25" fmla="*/ 46 h 48"/>
                <a:gd name="T26" fmla="*/ 1 w 10"/>
                <a:gd name="T27" fmla="*/ 4 h 48"/>
                <a:gd name="T28" fmla="*/ 1 w 10"/>
                <a:gd name="T29" fmla="*/ 4 h 48"/>
                <a:gd name="T30" fmla="*/ 1 w 10"/>
                <a:gd name="T31" fmla="*/ 4 h 48"/>
                <a:gd name="T32" fmla="*/ 1 w 10"/>
                <a:gd name="T33" fmla="*/ 3 h 48"/>
                <a:gd name="T34" fmla="*/ 1 w 10"/>
                <a:gd name="T35" fmla="*/ 3 h 48"/>
                <a:gd name="T36" fmla="*/ 1 w 10"/>
                <a:gd name="T37" fmla="*/ 3 h 48"/>
                <a:gd name="T38" fmla="*/ 1 w 10"/>
                <a:gd name="T39" fmla="*/ 2 h 48"/>
                <a:gd name="T40" fmla="*/ 1 w 10"/>
                <a:gd name="T41" fmla="*/ 2 h 48"/>
                <a:gd name="T42" fmla="*/ 1 w 10"/>
                <a:gd name="T43" fmla="*/ 2 h 48"/>
                <a:gd name="T44" fmla="*/ 1 w 10"/>
                <a:gd name="T45" fmla="*/ 2 h 48"/>
                <a:gd name="T46" fmla="*/ 1 w 10"/>
                <a:gd name="T47" fmla="*/ 2 h 48"/>
                <a:gd name="T48" fmla="*/ 1 w 10"/>
                <a:gd name="T49" fmla="*/ 2 h 48"/>
                <a:gd name="T50" fmla="*/ 1 w 10"/>
                <a:gd name="T51" fmla="*/ 1 h 48"/>
                <a:gd name="T52" fmla="*/ 1 w 10"/>
                <a:gd name="T53" fmla="*/ 1 h 48"/>
                <a:gd name="T54" fmla="*/ 1 w 10"/>
                <a:gd name="T55" fmla="*/ 1 h 48"/>
                <a:gd name="T56" fmla="*/ 1 w 10"/>
                <a:gd name="T57" fmla="*/ 1 h 48"/>
                <a:gd name="T58" fmla="*/ 1 w 10"/>
                <a:gd name="T59" fmla="*/ 0 h 48"/>
                <a:gd name="T60" fmla="*/ 1 w 10"/>
                <a:gd name="T61" fmla="*/ 0 h 48"/>
                <a:gd name="T62" fmla="*/ 1 w 10"/>
                <a:gd name="T63" fmla="*/ 0 h 48"/>
                <a:gd name="T64" fmla="*/ 1 w 10"/>
                <a:gd name="T65" fmla="*/ 0 h 48"/>
                <a:gd name="T66" fmla="*/ 1 w 10"/>
                <a:gd name="T67" fmla="*/ 0 h 48"/>
                <a:gd name="T68" fmla="*/ 1 w 10"/>
                <a:gd name="T6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" h="48">
                  <a:moveTo>
                    <a:pt x="10" y="48"/>
                  </a:moveTo>
                  <a:cubicBezTo>
                    <a:pt x="10" y="48"/>
                    <a:pt x="10" y="48"/>
                    <a:pt x="10" y="48"/>
                  </a:cubicBezTo>
                  <a:cubicBezTo>
                    <a:pt x="10" y="48"/>
                    <a:pt x="10" y="48"/>
                    <a:pt x="10" y="48"/>
                  </a:cubicBezTo>
                  <a:moveTo>
                    <a:pt x="10" y="48"/>
                  </a:moveTo>
                  <a:cubicBezTo>
                    <a:pt x="10" y="48"/>
                    <a:pt x="10" y="48"/>
                    <a:pt x="10" y="48"/>
                  </a:cubicBezTo>
                  <a:cubicBezTo>
                    <a:pt x="10" y="48"/>
                    <a:pt x="10" y="48"/>
                    <a:pt x="10" y="48"/>
                  </a:cubicBezTo>
                  <a:moveTo>
                    <a:pt x="10" y="47"/>
                  </a:moveTo>
                  <a:cubicBezTo>
                    <a:pt x="10" y="47"/>
                    <a:pt x="10" y="48"/>
                    <a:pt x="10" y="48"/>
                  </a:cubicBezTo>
                  <a:cubicBezTo>
                    <a:pt x="10" y="48"/>
                    <a:pt x="10" y="47"/>
                    <a:pt x="10" y="47"/>
                  </a:cubicBezTo>
                  <a:moveTo>
                    <a:pt x="10" y="47"/>
                  </a:moveTo>
                  <a:cubicBezTo>
                    <a:pt x="10" y="47"/>
                    <a:pt x="10" y="47"/>
                    <a:pt x="10" y="47"/>
                  </a:cubicBezTo>
                  <a:cubicBezTo>
                    <a:pt x="10" y="47"/>
                    <a:pt x="10" y="47"/>
                    <a:pt x="10" y="47"/>
                  </a:cubicBezTo>
                  <a:moveTo>
                    <a:pt x="10" y="47"/>
                  </a:moveTo>
                  <a:cubicBezTo>
                    <a:pt x="10" y="47"/>
                    <a:pt x="10" y="47"/>
                    <a:pt x="10" y="47"/>
                  </a:cubicBezTo>
                  <a:cubicBezTo>
                    <a:pt x="10" y="47"/>
                    <a:pt x="10" y="47"/>
                    <a:pt x="10" y="47"/>
                  </a:cubicBezTo>
                  <a:moveTo>
                    <a:pt x="10" y="47"/>
                  </a:moveTo>
                  <a:cubicBezTo>
                    <a:pt x="10" y="47"/>
                    <a:pt x="10" y="47"/>
                    <a:pt x="10" y="47"/>
                  </a:cubicBezTo>
                  <a:cubicBezTo>
                    <a:pt x="10" y="47"/>
                    <a:pt x="10" y="47"/>
                    <a:pt x="10" y="47"/>
                  </a:cubicBezTo>
                  <a:moveTo>
                    <a:pt x="9" y="46"/>
                  </a:moveTo>
                  <a:cubicBezTo>
                    <a:pt x="10" y="46"/>
                    <a:pt x="10" y="46"/>
                    <a:pt x="10" y="47"/>
                  </a:cubicBezTo>
                  <a:cubicBezTo>
                    <a:pt x="10" y="46"/>
                    <a:pt x="10" y="46"/>
                    <a:pt x="9" y="46"/>
                  </a:cubicBezTo>
                  <a:moveTo>
                    <a:pt x="9" y="46"/>
                  </a:moveTo>
                  <a:cubicBezTo>
                    <a:pt x="9" y="46"/>
                    <a:pt x="9" y="46"/>
                    <a:pt x="9" y="46"/>
                  </a:cubicBezTo>
                  <a:cubicBezTo>
                    <a:pt x="9" y="46"/>
                    <a:pt x="9" y="46"/>
                    <a:pt x="9" y="46"/>
                  </a:cubicBezTo>
                  <a:moveTo>
                    <a:pt x="9" y="46"/>
                  </a:moveTo>
                  <a:cubicBezTo>
                    <a:pt x="9" y="46"/>
                    <a:pt x="9" y="46"/>
                    <a:pt x="9" y="46"/>
                  </a:cubicBezTo>
                  <a:cubicBezTo>
                    <a:pt x="9" y="46"/>
                    <a:pt x="9" y="46"/>
                    <a:pt x="9" y="46"/>
                  </a:cubicBezTo>
                  <a:moveTo>
                    <a:pt x="1" y="4"/>
                  </a:moveTo>
                  <a:cubicBezTo>
                    <a:pt x="0" y="19"/>
                    <a:pt x="3" y="33"/>
                    <a:pt x="9" y="46"/>
                  </a:cubicBezTo>
                  <a:cubicBezTo>
                    <a:pt x="3" y="33"/>
                    <a:pt x="0" y="19"/>
                    <a:pt x="1" y="4"/>
                  </a:cubicBezTo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4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2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09" name="Freeform 75"/>
            <p:cNvSpPr/>
            <p:nvPr/>
          </p:nvSpPr>
          <p:spPr bwMode="auto">
            <a:xfrm>
              <a:off x="1217613" y="3180153"/>
              <a:ext cx="207963" cy="420688"/>
            </a:xfrm>
            <a:custGeom>
              <a:avLst/>
              <a:gdLst>
                <a:gd name="T0" fmla="*/ 85 w 85"/>
                <a:gd name="T1" fmla="*/ 0 h 172"/>
                <a:gd name="T2" fmla="*/ 1 w 85"/>
                <a:gd name="T3" fmla="*/ 86 h 172"/>
                <a:gd name="T4" fmla="*/ 1 w 85"/>
                <a:gd name="T5" fmla="*/ 86 h 172"/>
                <a:gd name="T6" fmla="*/ 1 w 85"/>
                <a:gd name="T7" fmla="*/ 86 h 172"/>
                <a:gd name="T8" fmla="*/ 1 w 85"/>
                <a:gd name="T9" fmla="*/ 86 h 172"/>
                <a:gd name="T10" fmla="*/ 1 w 85"/>
                <a:gd name="T11" fmla="*/ 86 h 172"/>
                <a:gd name="T12" fmla="*/ 1 w 85"/>
                <a:gd name="T13" fmla="*/ 86 h 172"/>
                <a:gd name="T14" fmla="*/ 1 w 85"/>
                <a:gd name="T15" fmla="*/ 86 h 172"/>
                <a:gd name="T16" fmla="*/ 1 w 85"/>
                <a:gd name="T17" fmla="*/ 86 h 172"/>
                <a:gd name="T18" fmla="*/ 1 w 85"/>
                <a:gd name="T19" fmla="*/ 87 h 172"/>
                <a:gd name="T20" fmla="*/ 1 w 85"/>
                <a:gd name="T21" fmla="*/ 87 h 172"/>
                <a:gd name="T22" fmla="*/ 1 w 85"/>
                <a:gd name="T23" fmla="*/ 87 h 172"/>
                <a:gd name="T24" fmla="*/ 1 w 85"/>
                <a:gd name="T25" fmla="*/ 87 h 172"/>
                <a:gd name="T26" fmla="*/ 1 w 85"/>
                <a:gd name="T27" fmla="*/ 87 h 172"/>
                <a:gd name="T28" fmla="*/ 1 w 85"/>
                <a:gd name="T29" fmla="*/ 88 h 172"/>
                <a:gd name="T30" fmla="*/ 1 w 85"/>
                <a:gd name="T31" fmla="*/ 88 h 172"/>
                <a:gd name="T32" fmla="*/ 1 w 85"/>
                <a:gd name="T33" fmla="*/ 88 h 172"/>
                <a:gd name="T34" fmla="*/ 1 w 85"/>
                <a:gd name="T35" fmla="*/ 88 h 172"/>
                <a:gd name="T36" fmla="*/ 1 w 85"/>
                <a:gd name="T37" fmla="*/ 88 h 172"/>
                <a:gd name="T38" fmla="*/ 1 w 85"/>
                <a:gd name="T39" fmla="*/ 88 h 172"/>
                <a:gd name="T40" fmla="*/ 1 w 85"/>
                <a:gd name="T41" fmla="*/ 88 h 172"/>
                <a:gd name="T42" fmla="*/ 1 w 85"/>
                <a:gd name="T43" fmla="*/ 89 h 172"/>
                <a:gd name="T44" fmla="*/ 1 w 85"/>
                <a:gd name="T45" fmla="*/ 89 h 172"/>
                <a:gd name="T46" fmla="*/ 1 w 85"/>
                <a:gd name="T47" fmla="*/ 89 h 172"/>
                <a:gd name="T48" fmla="*/ 1 w 85"/>
                <a:gd name="T49" fmla="*/ 89 h 172"/>
                <a:gd name="T50" fmla="*/ 1 w 85"/>
                <a:gd name="T51" fmla="*/ 90 h 172"/>
                <a:gd name="T52" fmla="*/ 1 w 85"/>
                <a:gd name="T53" fmla="*/ 90 h 172"/>
                <a:gd name="T54" fmla="*/ 1 w 85"/>
                <a:gd name="T55" fmla="*/ 90 h 172"/>
                <a:gd name="T56" fmla="*/ 1 w 85"/>
                <a:gd name="T57" fmla="*/ 90 h 172"/>
                <a:gd name="T58" fmla="*/ 9 w 85"/>
                <a:gd name="T59" fmla="*/ 132 h 172"/>
                <a:gd name="T60" fmla="*/ 9 w 85"/>
                <a:gd name="T61" fmla="*/ 132 h 172"/>
                <a:gd name="T62" fmla="*/ 9 w 85"/>
                <a:gd name="T63" fmla="*/ 132 h 172"/>
                <a:gd name="T64" fmla="*/ 9 w 85"/>
                <a:gd name="T65" fmla="*/ 132 h 172"/>
                <a:gd name="T66" fmla="*/ 9 w 85"/>
                <a:gd name="T67" fmla="*/ 132 h 172"/>
                <a:gd name="T68" fmla="*/ 9 w 85"/>
                <a:gd name="T69" fmla="*/ 132 h 172"/>
                <a:gd name="T70" fmla="*/ 10 w 85"/>
                <a:gd name="T71" fmla="*/ 133 h 172"/>
                <a:gd name="T72" fmla="*/ 10 w 85"/>
                <a:gd name="T73" fmla="*/ 133 h 172"/>
                <a:gd name="T74" fmla="*/ 10 w 85"/>
                <a:gd name="T75" fmla="*/ 133 h 172"/>
                <a:gd name="T76" fmla="*/ 10 w 85"/>
                <a:gd name="T77" fmla="*/ 133 h 172"/>
                <a:gd name="T78" fmla="*/ 10 w 85"/>
                <a:gd name="T79" fmla="*/ 133 h 172"/>
                <a:gd name="T80" fmla="*/ 10 w 85"/>
                <a:gd name="T81" fmla="*/ 133 h 172"/>
                <a:gd name="T82" fmla="*/ 10 w 85"/>
                <a:gd name="T83" fmla="*/ 133 h 172"/>
                <a:gd name="T84" fmla="*/ 10 w 85"/>
                <a:gd name="T85" fmla="*/ 133 h 172"/>
                <a:gd name="T86" fmla="*/ 10 w 85"/>
                <a:gd name="T87" fmla="*/ 134 h 172"/>
                <a:gd name="T88" fmla="*/ 10 w 85"/>
                <a:gd name="T89" fmla="*/ 134 h 172"/>
                <a:gd name="T90" fmla="*/ 10 w 85"/>
                <a:gd name="T91" fmla="*/ 134 h 172"/>
                <a:gd name="T92" fmla="*/ 10 w 85"/>
                <a:gd name="T93" fmla="*/ 134 h 172"/>
                <a:gd name="T94" fmla="*/ 10 w 85"/>
                <a:gd name="T95" fmla="*/ 134 h 172"/>
                <a:gd name="T96" fmla="*/ 45 w 85"/>
                <a:gd name="T97" fmla="*/ 172 h 172"/>
                <a:gd name="T98" fmla="*/ 42 w 85"/>
                <a:gd name="T99" fmla="*/ 170 h 172"/>
                <a:gd name="T100" fmla="*/ 27 w 85"/>
                <a:gd name="T101" fmla="*/ 147 h 172"/>
                <a:gd name="T102" fmla="*/ 16 w 85"/>
                <a:gd name="T103" fmla="*/ 93 h 172"/>
                <a:gd name="T104" fmla="*/ 16 w 85"/>
                <a:gd name="T105" fmla="*/ 92 h 172"/>
                <a:gd name="T106" fmla="*/ 22 w 85"/>
                <a:gd name="T107" fmla="*/ 65 h 172"/>
                <a:gd name="T108" fmla="*/ 52 w 85"/>
                <a:gd name="T109" fmla="*/ 20 h 172"/>
                <a:gd name="T110" fmla="*/ 85 w 85"/>
                <a:gd name="T111" fmla="*/ 0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85" h="172">
                  <a:moveTo>
                    <a:pt x="85" y="0"/>
                  </a:moveTo>
                  <a:cubicBezTo>
                    <a:pt x="41" y="4"/>
                    <a:pt x="5" y="40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0" y="105"/>
                    <a:pt x="3" y="119"/>
                    <a:pt x="9" y="132"/>
                  </a:cubicBezTo>
                  <a:cubicBezTo>
                    <a:pt x="9" y="132"/>
                    <a:pt x="9" y="132"/>
                    <a:pt x="9" y="132"/>
                  </a:cubicBezTo>
                  <a:cubicBezTo>
                    <a:pt x="9" y="132"/>
                    <a:pt x="9" y="132"/>
                    <a:pt x="9" y="132"/>
                  </a:cubicBezTo>
                  <a:cubicBezTo>
                    <a:pt x="9" y="132"/>
                    <a:pt x="9" y="132"/>
                    <a:pt x="9" y="132"/>
                  </a:cubicBezTo>
                  <a:cubicBezTo>
                    <a:pt x="9" y="132"/>
                    <a:pt x="9" y="132"/>
                    <a:pt x="9" y="132"/>
                  </a:cubicBezTo>
                  <a:cubicBezTo>
                    <a:pt x="9" y="132"/>
                    <a:pt x="9" y="132"/>
                    <a:pt x="9" y="132"/>
                  </a:cubicBezTo>
                  <a:cubicBezTo>
                    <a:pt x="10" y="132"/>
                    <a:pt x="10" y="132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4"/>
                    <a:pt x="10" y="134"/>
                  </a:cubicBezTo>
                  <a:cubicBezTo>
                    <a:pt x="10" y="134"/>
                    <a:pt x="10" y="134"/>
                    <a:pt x="10" y="134"/>
                  </a:cubicBezTo>
                  <a:cubicBezTo>
                    <a:pt x="10" y="134"/>
                    <a:pt x="10" y="134"/>
                    <a:pt x="10" y="134"/>
                  </a:cubicBezTo>
                  <a:cubicBezTo>
                    <a:pt x="10" y="134"/>
                    <a:pt x="10" y="134"/>
                    <a:pt x="10" y="134"/>
                  </a:cubicBezTo>
                  <a:cubicBezTo>
                    <a:pt x="10" y="134"/>
                    <a:pt x="10" y="134"/>
                    <a:pt x="10" y="134"/>
                  </a:cubicBezTo>
                  <a:cubicBezTo>
                    <a:pt x="18" y="150"/>
                    <a:pt x="30" y="163"/>
                    <a:pt x="45" y="172"/>
                  </a:cubicBezTo>
                  <a:cubicBezTo>
                    <a:pt x="44" y="171"/>
                    <a:pt x="43" y="171"/>
                    <a:pt x="42" y="170"/>
                  </a:cubicBezTo>
                  <a:cubicBezTo>
                    <a:pt x="37" y="162"/>
                    <a:pt x="32" y="155"/>
                    <a:pt x="27" y="147"/>
                  </a:cubicBezTo>
                  <a:cubicBezTo>
                    <a:pt x="19" y="130"/>
                    <a:pt x="15" y="112"/>
                    <a:pt x="16" y="93"/>
                  </a:cubicBezTo>
                  <a:cubicBezTo>
                    <a:pt x="16" y="93"/>
                    <a:pt x="16" y="93"/>
                    <a:pt x="16" y="92"/>
                  </a:cubicBezTo>
                  <a:cubicBezTo>
                    <a:pt x="18" y="83"/>
                    <a:pt x="20" y="74"/>
                    <a:pt x="22" y="65"/>
                  </a:cubicBezTo>
                  <a:cubicBezTo>
                    <a:pt x="28" y="47"/>
                    <a:pt x="38" y="32"/>
                    <a:pt x="52" y="20"/>
                  </a:cubicBezTo>
                  <a:cubicBezTo>
                    <a:pt x="62" y="11"/>
                    <a:pt x="73" y="4"/>
                    <a:pt x="8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30" name="Rectangle 96"/>
            <p:cNvSpPr>
              <a:spLocks noChangeArrowheads="1"/>
            </p:cNvSpPr>
            <p:nvPr/>
          </p:nvSpPr>
          <p:spPr bwMode="auto">
            <a:xfrm>
              <a:off x="1311275" y="3330966"/>
              <a:ext cx="276225" cy="1619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31" name="Rectangle 97"/>
            <p:cNvSpPr>
              <a:spLocks noChangeArrowheads="1"/>
            </p:cNvSpPr>
            <p:nvPr/>
          </p:nvSpPr>
          <p:spPr bwMode="auto">
            <a:xfrm>
              <a:off x="1229995" y="3243653"/>
              <a:ext cx="447238" cy="32316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en-US" sz="2100" b="1" i="0" u="none" strike="noStrike" cap="none" normalizeH="0" baseline="0" dirty="0">
                  <a:ln>
                    <a:noFill/>
                  </a:ln>
                  <a:effectLst/>
                  <a:latin typeface="Raleway" pitchFamily="34" charset="0"/>
                </a:rPr>
                <a:t>1</a:t>
              </a:r>
              <a:r>
                <a:rPr kumimoji="0" lang="ru-RU" altLang="en-US" sz="2100" b="1" i="0" u="none" strike="noStrike" cap="none" normalizeH="0" baseline="0" dirty="0">
                  <a:ln>
                    <a:noFill/>
                  </a:ln>
                  <a:effectLst/>
                  <a:latin typeface="Raleway" pitchFamily="34" charset="0"/>
                </a:rPr>
                <a:t>5</a:t>
              </a:r>
              <a:r>
                <a:rPr kumimoji="0" lang="en-US" altLang="en-US" sz="2100" b="1" i="0" u="none" strike="noStrike" cap="none" normalizeH="0" baseline="0" dirty="0">
                  <a:ln>
                    <a:noFill/>
                  </a:ln>
                  <a:effectLst/>
                  <a:latin typeface="Raleway" pitchFamily="34" charset="0"/>
                </a:rPr>
                <a:t>0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162050" y="4580328"/>
            <a:ext cx="569913" cy="568325"/>
            <a:chOff x="1162050" y="4580328"/>
            <a:chExt cx="569913" cy="568325"/>
          </a:xfrm>
          <a:solidFill>
            <a:srgbClr val="FDCBEA"/>
          </a:solidFill>
        </p:grpSpPr>
        <p:sp>
          <p:nvSpPr>
            <p:cNvPr id="214" name="Freeform 80"/>
            <p:cNvSpPr/>
            <p:nvPr/>
          </p:nvSpPr>
          <p:spPr bwMode="auto">
            <a:xfrm>
              <a:off x="1162050" y="4580328"/>
              <a:ext cx="569913" cy="568325"/>
            </a:xfrm>
            <a:custGeom>
              <a:avLst/>
              <a:gdLst>
                <a:gd name="T0" fmla="*/ 116 w 233"/>
                <a:gd name="T1" fmla="*/ 0 h 232"/>
                <a:gd name="T2" fmla="*/ 232 w 233"/>
                <a:gd name="T3" fmla="*/ 116 h 232"/>
                <a:gd name="T4" fmla="*/ 117 w 233"/>
                <a:gd name="T5" fmla="*/ 232 h 232"/>
                <a:gd name="T6" fmla="*/ 0 w 233"/>
                <a:gd name="T7" fmla="*/ 116 h 232"/>
                <a:gd name="T8" fmla="*/ 116 w 233"/>
                <a:gd name="T9" fmla="*/ 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3" h="232">
                  <a:moveTo>
                    <a:pt x="116" y="0"/>
                  </a:moveTo>
                  <a:cubicBezTo>
                    <a:pt x="180" y="0"/>
                    <a:pt x="232" y="52"/>
                    <a:pt x="232" y="116"/>
                  </a:cubicBezTo>
                  <a:cubicBezTo>
                    <a:pt x="233" y="180"/>
                    <a:pt x="180" y="232"/>
                    <a:pt x="117" y="232"/>
                  </a:cubicBezTo>
                  <a:cubicBezTo>
                    <a:pt x="53" y="232"/>
                    <a:pt x="1" y="180"/>
                    <a:pt x="0" y="116"/>
                  </a:cubicBezTo>
                  <a:cubicBezTo>
                    <a:pt x="0" y="52"/>
                    <a:pt x="52" y="0"/>
                    <a:pt x="11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15" name="Freeform 81"/>
            <p:cNvSpPr/>
            <p:nvPr/>
          </p:nvSpPr>
          <p:spPr bwMode="auto">
            <a:xfrm>
              <a:off x="1217613" y="4637478"/>
              <a:ext cx="457200" cy="457200"/>
            </a:xfrm>
            <a:custGeom>
              <a:avLst/>
              <a:gdLst>
                <a:gd name="T0" fmla="*/ 93 w 187"/>
                <a:gd name="T1" fmla="*/ 0 h 187"/>
                <a:gd name="T2" fmla="*/ 187 w 187"/>
                <a:gd name="T3" fmla="*/ 93 h 187"/>
                <a:gd name="T4" fmla="*/ 94 w 187"/>
                <a:gd name="T5" fmla="*/ 187 h 187"/>
                <a:gd name="T6" fmla="*/ 0 w 187"/>
                <a:gd name="T7" fmla="*/ 93 h 187"/>
                <a:gd name="T8" fmla="*/ 93 w 187"/>
                <a:gd name="T9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7" h="187">
                  <a:moveTo>
                    <a:pt x="93" y="0"/>
                  </a:moveTo>
                  <a:cubicBezTo>
                    <a:pt x="145" y="0"/>
                    <a:pt x="187" y="41"/>
                    <a:pt x="187" y="93"/>
                  </a:cubicBezTo>
                  <a:cubicBezTo>
                    <a:pt x="187" y="144"/>
                    <a:pt x="145" y="187"/>
                    <a:pt x="94" y="187"/>
                  </a:cubicBezTo>
                  <a:cubicBezTo>
                    <a:pt x="42" y="187"/>
                    <a:pt x="0" y="145"/>
                    <a:pt x="0" y="93"/>
                  </a:cubicBezTo>
                  <a:cubicBezTo>
                    <a:pt x="0" y="42"/>
                    <a:pt x="42" y="0"/>
                    <a:pt x="9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16" name="Freeform 82"/>
            <p:cNvSpPr>
              <a:spLocks noEditPoints="1"/>
            </p:cNvSpPr>
            <p:nvPr/>
          </p:nvSpPr>
          <p:spPr bwMode="auto">
            <a:xfrm>
              <a:off x="1217613" y="4827978"/>
              <a:ext cx="17463" cy="123825"/>
            </a:xfrm>
            <a:custGeom>
              <a:avLst/>
              <a:gdLst>
                <a:gd name="T0" fmla="*/ 7 w 7"/>
                <a:gd name="T1" fmla="*/ 51 h 51"/>
                <a:gd name="T2" fmla="*/ 7 w 7"/>
                <a:gd name="T3" fmla="*/ 50 h 51"/>
                <a:gd name="T4" fmla="*/ 7 w 7"/>
                <a:gd name="T5" fmla="*/ 50 h 51"/>
                <a:gd name="T6" fmla="*/ 7 w 7"/>
                <a:gd name="T7" fmla="*/ 50 h 51"/>
                <a:gd name="T8" fmla="*/ 7 w 7"/>
                <a:gd name="T9" fmla="*/ 49 h 51"/>
                <a:gd name="T10" fmla="*/ 0 w 7"/>
                <a:gd name="T11" fmla="*/ 16 h 51"/>
                <a:gd name="T12" fmla="*/ 0 w 7"/>
                <a:gd name="T13" fmla="*/ 16 h 51"/>
                <a:gd name="T14" fmla="*/ 0 w 7"/>
                <a:gd name="T15" fmla="*/ 16 h 51"/>
                <a:gd name="T16" fmla="*/ 0 w 7"/>
                <a:gd name="T17" fmla="*/ 16 h 51"/>
                <a:gd name="T18" fmla="*/ 0 w 7"/>
                <a:gd name="T19" fmla="*/ 15 h 51"/>
                <a:gd name="T20" fmla="*/ 0 w 7"/>
                <a:gd name="T21" fmla="*/ 15 h 51"/>
                <a:gd name="T22" fmla="*/ 0 w 7"/>
                <a:gd name="T23" fmla="*/ 15 h 51"/>
                <a:gd name="T24" fmla="*/ 0 w 7"/>
                <a:gd name="T25" fmla="*/ 14 h 51"/>
                <a:gd name="T26" fmla="*/ 0 w 7"/>
                <a:gd name="T27" fmla="*/ 14 h 51"/>
                <a:gd name="T28" fmla="*/ 0 w 7"/>
                <a:gd name="T29" fmla="*/ 14 h 51"/>
                <a:gd name="T30" fmla="*/ 0 w 7"/>
                <a:gd name="T31" fmla="*/ 14 h 51"/>
                <a:gd name="T32" fmla="*/ 0 w 7"/>
                <a:gd name="T33" fmla="*/ 13 h 51"/>
                <a:gd name="T34" fmla="*/ 0 w 7"/>
                <a:gd name="T35" fmla="*/ 13 h 51"/>
                <a:gd name="T36" fmla="*/ 0 w 7"/>
                <a:gd name="T37" fmla="*/ 13 h 51"/>
                <a:gd name="T38" fmla="*/ 0 w 7"/>
                <a:gd name="T39" fmla="*/ 12 h 51"/>
                <a:gd name="T40" fmla="*/ 0 w 7"/>
                <a:gd name="T41" fmla="*/ 12 h 51"/>
                <a:gd name="T42" fmla="*/ 0 w 7"/>
                <a:gd name="T43" fmla="*/ 12 h 51"/>
                <a:gd name="T44" fmla="*/ 0 w 7"/>
                <a:gd name="T45" fmla="*/ 12 h 51"/>
                <a:gd name="T46" fmla="*/ 0 w 7"/>
                <a:gd name="T47" fmla="*/ 11 h 51"/>
                <a:gd name="T48" fmla="*/ 0 w 7"/>
                <a:gd name="T49" fmla="*/ 11 h 51"/>
                <a:gd name="T50" fmla="*/ 0 w 7"/>
                <a:gd name="T51" fmla="*/ 11 h 51"/>
                <a:gd name="T52" fmla="*/ 0 w 7"/>
                <a:gd name="T53" fmla="*/ 10 h 51"/>
                <a:gd name="T54" fmla="*/ 0 w 7"/>
                <a:gd name="T55" fmla="*/ 10 h 51"/>
                <a:gd name="T56" fmla="*/ 0 w 7"/>
                <a:gd name="T57" fmla="*/ 10 h 51"/>
                <a:gd name="T58" fmla="*/ 0 w 7"/>
                <a:gd name="T59" fmla="*/ 9 h 51"/>
                <a:gd name="T60" fmla="*/ 0 w 7"/>
                <a:gd name="T61" fmla="*/ 9 h 51"/>
                <a:gd name="T62" fmla="*/ 0 w 7"/>
                <a:gd name="T63" fmla="*/ 9 h 51"/>
                <a:gd name="T64" fmla="*/ 0 w 7"/>
                <a:gd name="T65" fmla="*/ 9 h 51"/>
                <a:gd name="T66" fmla="*/ 0 w 7"/>
                <a:gd name="T67" fmla="*/ 8 h 51"/>
                <a:gd name="T68" fmla="*/ 0 w 7"/>
                <a:gd name="T69" fmla="*/ 8 h 51"/>
                <a:gd name="T70" fmla="*/ 0 w 7"/>
                <a:gd name="T71" fmla="*/ 8 h 51"/>
                <a:gd name="T72" fmla="*/ 0 w 7"/>
                <a:gd name="T73" fmla="*/ 7 h 51"/>
                <a:gd name="T74" fmla="*/ 0 w 7"/>
                <a:gd name="T75" fmla="*/ 7 h 51"/>
                <a:gd name="T76" fmla="*/ 0 w 7"/>
                <a:gd name="T77" fmla="*/ 7 h 51"/>
                <a:gd name="T78" fmla="*/ 0 w 7"/>
                <a:gd name="T79" fmla="*/ 6 h 51"/>
                <a:gd name="T80" fmla="*/ 0 w 7"/>
                <a:gd name="T81" fmla="*/ 6 h 51"/>
                <a:gd name="T82" fmla="*/ 0 w 7"/>
                <a:gd name="T83" fmla="*/ 6 h 51"/>
                <a:gd name="T84" fmla="*/ 0 w 7"/>
                <a:gd name="T85" fmla="*/ 6 h 51"/>
                <a:gd name="T86" fmla="*/ 0 w 7"/>
                <a:gd name="T87" fmla="*/ 5 h 51"/>
                <a:gd name="T88" fmla="*/ 1 w 7"/>
                <a:gd name="T89" fmla="*/ 5 h 51"/>
                <a:gd name="T90" fmla="*/ 1 w 7"/>
                <a:gd name="T91" fmla="*/ 5 h 51"/>
                <a:gd name="T92" fmla="*/ 1 w 7"/>
                <a:gd name="T93" fmla="*/ 4 h 51"/>
                <a:gd name="T94" fmla="*/ 1 w 7"/>
                <a:gd name="T95" fmla="*/ 4 h 51"/>
                <a:gd name="T96" fmla="*/ 1 w 7"/>
                <a:gd name="T97" fmla="*/ 3 h 51"/>
                <a:gd name="T98" fmla="*/ 1 w 7"/>
                <a:gd name="T99" fmla="*/ 3 h 51"/>
                <a:gd name="T100" fmla="*/ 1 w 7"/>
                <a:gd name="T101" fmla="*/ 3 h 51"/>
                <a:gd name="T102" fmla="*/ 1 w 7"/>
                <a:gd name="T103" fmla="*/ 3 h 51"/>
                <a:gd name="T104" fmla="*/ 1 w 7"/>
                <a:gd name="T105" fmla="*/ 2 h 51"/>
                <a:gd name="T106" fmla="*/ 1 w 7"/>
                <a:gd name="T107" fmla="*/ 1 h 51"/>
                <a:gd name="T108" fmla="*/ 1 w 7"/>
                <a:gd name="T109" fmla="*/ 1 h 51"/>
                <a:gd name="T110" fmla="*/ 1 w 7"/>
                <a:gd name="T111" fmla="*/ 1 h 51"/>
                <a:gd name="T112" fmla="*/ 1 w 7"/>
                <a:gd name="T113" fmla="*/ 0 h 51"/>
                <a:gd name="T114" fmla="*/ 1 w 7"/>
                <a:gd name="T115" fmla="*/ 0 h 51"/>
                <a:gd name="T116" fmla="*/ 1 w 7"/>
                <a:gd name="T11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" h="51">
                  <a:moveTo>
                    <a:pt x="7" y="51"/>
                  </a:moveTo>
                  <a:cubicBezTo>
                    <a:pt x="7" y="51"/>
                    <a:pt x="7" y="51"/>
                    <a:pt x="7" y="51"/>
                  </a:cubicBezTo>
                  <a:cubicBezTo>
                    <a:pt x="7" y="51"/>
                    <a:pt x="7" y="51"/>
                    <a:pt x="7" y="51"/>
                  </a:cubicBezTo>
                  <a:moveTo>
                    <a:pt x="7" y="50"/>
                  </a:moveTo>
                  <a:cubicBezTo>
                    <a:pt x="7" y="50"/>
                    <a:pt x="7" y="50"/>
                    <a:pt x="7" y="50"/>
                  </a:cubicBezTo>
                  <a:cubicBezTo>
                    <a:pt x="7" y="50"/>
                    <a:pt x="7" y="50"/>
                    <a:pt x="7" y="50"/>
                  </a:cubicBezTo>
                  <a:moveTo>
                    <a:pt x="7" y="50"/>
                  </a:moveTo>
                  <a:cubicBezTo>
                    <a:pt x="7" y="50"/>
                    <a:pt x="7" y="50"/>
                    <a:pt x="7" y="50"/>
                  </a:cubicBezTo>
                  <a:cubicBezTo>
                    <a:pt x="7" y="50"/>
                    <a:pt x="7" y="50"/>
                    <a:pt x="7" y="50"/>
                  </a:cubicBezTo>
                  <a:moveTo>
                    <a:pt x="7" y="50"/>
                  </a:moveTo>
                  <a:cubicBezTo>
                    <a:pt x="7" y="50"/>
                    <a:pt x="7" y="50"/>
                    <a:pt x="7" y="50"/>
                  </a:cubicBezTo>
                  <a:cubicBezTo>
                    <a:pt x="7" y="50"/>
                    <a:pt x="7" y="50"/>
                    <a:pt x="7" y="50"/>
                  </a:cubicBezTo>
                  <a:moveTo>
                    <a:pt x="7" y="49"/>
                  </a:moveTo>
                  <a:cubicBezTo>
                    <a:pt x="7" y="49"/>
                    <a:pt x="7" y="50"/>
                    <a:pt x="7" y="50"/>
                  </a:cubicBezTo>
                  <a:cubicBezTo>
                    <a:pt x="7" y="50"/>
                    <a:pt x="7" y="49"/>
                    <a:pt x="7" y="49"/>
                  </a:cubicBezTo>
                  <a:moveTo>
                    <a:pt x="0" y="16"/>
                  </a:moveTo>
                  <a:cubicBezTo>
                    <a:pt x="0" y="28"/>
                    <a:pt x="2" y="39"/>
                    <a:pt x="6" y="49"/>
                  </a:cubicBezTo>
                  <a:cubicBezTo>
                    <a:pt x="2" y="39"/>
                    <a:pt x="0" y="28"/>
                    <a:pt x="0" y="16"/>
                  </a:cubicBezTo>
                  <a:moveTo>
                    <a:pt x="0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moveTo>
                    <a:pt x="0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moveTo>
                    <a:pt x="0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moveTo>
                    <a:pt x="0" y="15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moveTo>
                    <a:pt x="0" y="15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moveTo>
                    <a:pt x="0" y="15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moveTo>
                    <a:pt x="0" y="14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moveTo>
                    <a:pt x="0" y="14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moveTo>
                    <a:pt x="0" y="14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moveTo>
                    <a:pt x="0" y="13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3"/>
                  </a:cubicBezTo>
                  <a:moveTo>
                    <a:pt x="0" y="13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moveTo>
                    <a:pt x="0" y="13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moveTo>
                    <a:pt x="0" y="13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moveTo>
                    <a:pt x="0" y="12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moveTo>
                    <a:pt x="0" y="12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moveTo>
                    <a:pt x="0" y="12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2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0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0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9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5"/>
                  </a:moveTo>
                  <a:cubicBezTo>
                    <a:pt x="0" y="5"/>
                    <a:pt x="0" y="6"/>
                    <a:pt x="0" y="6"/>
                  </a:cubicBezTo>
                  <a:cubicBezTo>
                    <a:pt x="0" y="6"/>
                    <a:pt x="0" y="5"/>
                    <a:pt x="0" y="5"/>
                  </a:cubicBezTo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moveTo>
                    <a:pt x="1" y="5"/>
                  </a:move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moveTo>
                    <a:pt x="1" y="5"/>
                  </a:move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17" name="Freeform 83"/>
            <p:cNvSpPr/>
            <p:nvPr/>
          </p:nvSpPr>
          <p:spPr bwMode="auto">
            <a:xfrm>
              <a:off x="1217613" y="4639066"/>
              <a:ext cx="190500" cy="425450"/>
            </a:xfrm>
            <a:custGeom>
              <a:avLst/>
              <a:gdLst>
                <a:gd name="T0" fmla="*/ 1 w 78"/>
                <a:gd name="T1" fmla="*/ 77 h 174"/>
                <a:gd name="T2" fmla="*/ 1 w 78"/>
                <a:gd name="T3" fmla="*/ 77 h 174"/>
                <a:gd name="T4" fmla="*/ 1 w 78"/>
                <a:gd name="T5" fmla="*/ 77 h 174"/>
                <a:gd name="T6" fmla="*/ 1 w 78"/>
                <a:gd name="T7" fmla="*/ 78 h 174"/>
                <a:gd name="T8" fmla="*/ 1 w 78"/>
                <a:gd name="T9" fmla="*/ 78 h 174"/>
                <a:gd name="T10" fmla="*/ 1 w 78"/>
                <a:gd name="T11" fmla="*/ 78 h 174"/>
                <a:gd name="T12" fmla="*/ 1 w 78"/>
                <a:gd name="T13" fmla="*/ 79 h 174"/>
                <a:gd name="T14" fmla="*/ 1 w 78"/>
                <a:gd name="T15" fmla="*/ 80 h 174"/>
                <a:gd name="T16" fmla="*/ 1 w 78"/>
                <a:gd name="T17" fmla="*/ 80 h 174"/>
                <a:gd name="T18" fmla="*/ 1 w 78"/>
                <a:gd name="T19" fmla="*/ 80 h 174"/>
                <a:gd name="T20" fmla="*/ 1 w 78"/>
                <a:gd name="T21" fmla="*/ 80 h 174"/>
                <a:gd name="T22" fmla="*/ 1 w 78"/>
                <a:gd name="T23" fmla="*/ 81 h 174"/>
                <a:gd name="T24" fmla="*/ 1 w 78"/>
                <a:gd name="T25" fmla="*/ 81 h 174"/>
                <a:gd name="T26" fmla="*/ 1 w 78"/>
                <a:gd name="T27" fmla="*/ 82 h 174"/>
                <a:gd name="T28" fmla="*/ 1 w 78"/>
                <a:gd name="T29" fmla="*/ 82 h 174"/>
                <a:gd name="T30" fmla="*/ 0 w 78"/>
                <a:gd name="T31" fmla="*/ 82 h 174"/>
                <a:gd name="T32" fmla="*/ 0 w 78"/>
                <a:gd name="T33" fmla="*/ 82 h 174"/>
                <a:gd name="T34" fmla="*/ 0 w 78"/>
                <a:gd name="T35" fmla="*/ 83 h 174"/>
                <a:gd name="T36" fmla="*/ 0 w 78"/>
                <a:gd name="T37" fmla="*/ 83 h 174"/>
                <a:gd name="T38" fmla="*/ 0 w 78"/>
                <a:gd name="T39" fmla="*/ 83 h 174"/>
                <a:gd name="T40" fmla="*/ 0 w 78"/>
                <a:gd name="T41" fmla="*/ 84 h 174"/>
                <a:gd name="T42" fmla="*/ 0 w 78"/>
                <a:gd name="T43" fmla="*/ 84 h 174"/>
                <a:gd name="T44" fmla="*/ 0 w 78"/>
                <a:gd name="T45" fmla="*/ 84 h 174"/>
                <a:gd name="T46" fmla="*/ 0 w 78"/>
                <a:gd name="T47" fmla="*/ 85 h 174"/>
                <a:gd name="T48" fmla="*/ 0 w 78"/>
                <a:gd name="T49" fmla="*/ 85 h 174"/>
                <a:gd name="T50" fmla="*/ 0 w 78"/>
                <a:gd name="T51" fmla="*/ 85 h 174"/>
                <a:gd name="T52" fmla="*/ 0 w 78"/>
                <a:gd name="T53" fmla="*/ 85 h 174"/>
                <a:gd name="T54" fmla="*/ 0 w 78"/>
                <a:gd name="T55" fmla="*/ 86 h 174"/>
                <a:gd name="T56" fmla="*/ 0 w 78"/>
                <a:gd name="T57" fmla="*/ 86 h 174"/>
                <a:gd name="T58" fmla="*/ 0 w 78"/>
                <a:gd name="T59" fmla="*/ 86 h 174"/>
                <a:gd name="T60" fmla="*/ 0 w 78"/>
                <a:gd name="T61" fmla="*/ 87 h 174"/>
                <a:gd name="T62" fmla="*/ 0 w 78"/>
                <a:gd name="T63" fmla="*/ 87 h 174"/>
                <a:gd name="T64" fmla="*/ 0 w 78"/>
                <a:gd name="T65" fmla="*/ 87 h 174"/>
                <a:gd name="T66" fmla="*/ 0 w 78"/>
                <a:gd name="T67" fmla="*/ 87 h 174"/>
                <a:gd name="T68" fmla="*/ 0 w 78"/>
                <a:gd name="T69" fmla="*/ 88 h 174"/>
                <a:gd name="T70" fmla="*/ 0 w 78"/>
                <a:gd name="T71" fmla="*/ 88 h 174"/>
                <a:gd name="T72" fmla="*/ 0 w 78"/>
                <a:gd name="T73" fmla="*/ 88 h 174"/>
                <a:gd name="T74" fmla="*/ 0 w 78"/>
                <a:gd name="T75" fmla="*/ 89 h 174"/>
                <a:gd name="T76" fmla="*/ 0 w 78"/>
                <a:gd name="T77" fmla="*/ 89 h 174"/>
                <a:gd name="T78" fmla="*/ 0 w 78"/>
                <a:gd name="T79" fmla="*/ 89 h 174"/>
                <a:gd name="T80" fmla="*/ 0 w 78"/>
                <a:gd name="T81" fmla="*/ 90 h 174"/>
                <a:gd name="T82" fmla="*/ 0 w 78"/>
                <a:gd name="T83" fmla="*/ 90 h 174"/>
                <a:gd name="T84" fmla="*/ 0 w 78"/>
                <a:gd name="T85" fmla="*/ 90 h 174"/>
                <a:gd name="T86" fmla="*/ 0 w 78"/>
                <a:gd name="T87" fmla="*/ 90 h 174"/>
                <a:gd name="T88" fmla="*/ 0 w 78"/>
                <a:gd name="T89" fmla="*/ 91 h 174"/>
                <a:gd name="T90" fmla="*/ 0 w 78"/>
                <a:gd name="T91" fmla="*/ 91 h 174"/>
                <a:gd name="T92" fmla="*/ 0 w 78"/>
                <a:gd name="T93" fmla="*/ 91 h 174"/>
                <a:gd name="T94" fmla="*/ 0 w 78"/>
                <a:gd name="T95" fmla="*/ 92 h 174"/>
                <a:gd name="T96" fmla="*/ 0 w 78"/>
                <a:gd name="T97" fmla="*/ 92 h 174"/>
                <a:gd name="T98" fmla="*/ 0 w 78"/>
                <a:gd name="T99" fmla="*/ 92 h 174"/>
                <a:gd name="T100" fmla="*/ 0 w 78"/>
                <a:gd name="T101" fmla="*/ 93 h 174"/>
                <a:gd name="T102" fmla="*/ 0 w 78"/>
                <a:gd name="T103" fmla="*/ 93 h 174"/>
                <a:gd name="T104" fmla="*/ 0 w 78"/>
                <a:gd name="T105" fmla="*/ 93 h 174"/>
                <a:gd name="T106" fmla="*/ 0 w 78"/>
                <a:gd name="T107" fmla="*/ 93 h 174"/>
                <a:gd name="T108" fmla="*/ 7 w 78"/>
                <a:gd name="T109" fmla="*/ 126 h 174"/>
                <a:gd name="T110" fmla="*/ 7 w 78"/>
                <a:gd name="T111" fmla="*/ 127 h 174"/>
                <a:gd name="T112" fmla="*/ 7 w 78"/>
                <a:gd name="T113" fmla="*/ 127 h 174"/>
                <a:gd name="T114" fmla="*/ 7 w 78"/>
                <a:gd name="T115" fmla="*/ 127 h 174"/>
                <a:gd name="T116" fmla="*/ 7 w 78"/>
                <a:gd name="T117" fmla="*/ 128 h 174"/>
                <a:gd name="T118" fmla="*/ 49 w 78"/>
                <a:gd name="T119" fmla="*/ 174 h 174"/>
                <a:gd name="T120" fmla="*/ 30 w 78"/>
                <a:gd name="T121" fmla="*/ 151 h 174"/>
                <a:gd name="T122" fmla="*/ 16 w 78"/>
                <a:gd name="T123" fmla="*/ 96 h 174"/>
                <a:gd name="T124" fmla="*/ 46 w 78"/>
                <a:gd name="T125" fmla="*/ 22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8" h="174">
                  <a:moveTo>
                    <a:pt x="78" y="0"/>
                  </a:moveTo>
                  <a:cubicBezTo>
                    <a:pt x="39" y="6"/>
                    <a:pt x="8" y="3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9"/>
                    <a:pt x="1" y="79"/>
                  </a:cubicBezTo>
                  <a:cubicBezTo>
                    <a:pt x="1" y="79"/>
                    <a:pt x="1" y="79"/>
                    <a:pt x="1" y="79"/>
                  </a:cubicBezTo>
                  <a:cubicBezTo>
                    <a:pt x="1" y="79"/>
                    <a:pt x="1" y="79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2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1" y="82"/>
                    <a:pt x="1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105"/>
                    <a:pt x="2" y="116"/>
                    <a:pt x="6" y="126"/>
                  </a:cubicBezTo>
                  <a:cubicBezTo>
                    <a:pt x="7" y="126"/>
                    <a:pt x="7" y="126"/>
                    <a:pt x="7" y="126"/>
                  </a:cubicBezTo>
                  <a:cubicBezTo>
                    <a:pt x="7" y="126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8"/>
                  </a:cubicBezTo>
                  <a:cubicBezTo>
                    <a:pt x="7" y="128"/>
                    <a:pt x="7" y="128"/>
                    <a:pt x="7" y="128"/>
                  </a:cubicBezTo>
                  <a:cubicBezTo>
                    <a:pt x="15" y="148"/>
                    <a:pt x="30" y="164"/>
                    <a:pt x="49" y="174"/>
                  </a:cubicBezTo>
                  <a:cubicBezTo>
                    <a:pt x="48" y="174"/>
                    <a:pt x="47" y="173"/>
                    <a:pt x="47" y="172"/>
                  </a:cubicBezTo>
                  <a:cubicBezTo>
                    <a:pt x="41" y="165"/>
                    <a:pt x="36" y="158"/>
                    <a:pt x="30" y="151"/>
                  </a:cubicBezTo>
                  <a:cubicBezTo>
                    <a:pt x="20" y="134"/>
                    <a:pt x="16" y="116"/>
                    <a:pt x="16" y="97"/>
                  </a:cubicBezTo>
                  <a:cubicBezTo>
                    <a:pt x="16" y="97"/>
                    <a:pt x="16" y="97"/>
                    <a:pt x="16" y="96"/>
                  </a:cubicBezTo>
                  <a:cubicBezTo>
                    <a:pt x="17" y="87"/>
                    <a:pt x="18" y="78"/>
                    <a:pt x="19" y="68"/>
                  </a:cubicBezTo>
                  <a:cubicBezTo>
                    <a:pt x="24" y="50"/>
                    <a:pt x="33" y="35"/>
                    <a:pt x="46" y="22"/>
                  </a:cubicBezTo>
                  <a:cubicBezTo>
                    <a:pt x="56" y="12"/>
                    <a:pt x="67" y="5"/>
                    <a:pt x="7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34" name="Rectangle 100"/>
            <p:cNvSpPr>
              <a:spLocks noChangeArrowheads="1"/>
            </p:cNvSpPr>
            <p:nvPr/>
          </p:nvSpPr>
          <p:spPr bwMode="auto">
            <a:xfrm>
              <a:off x="1376363" y="4759716"/>
              <a:ext cx="139700" cy="190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35" name="Rectangle 101"/>
            <p:cNvSpPr>
              <a:spLocks noChangeArrowheads="1"/>
            </p:cNvSpPr>
            <p:nvPr/>
          </p:nvSpPr>
          <p:spPr bwMode="auto">
            <a:xfrm>
              <a:off x="1220991" y="4670755"/>
              <a:ext cx="450444" cy="32316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ru-RU" altLang="en-US" sz="2100" b="1" dirty="0">
                  <a:latin typeface="Raleway" pitchFamily="34" charset="0"/>
                </a:rPr>
                <a:t>12</a:t>
              </a:r>
              <a:r>
                <a:rPr lang="en-US" altLang="en-US" sz="2100" b="1" dirty="0">
                  <a:latin typeface="Raleway" pitchFamily="34" charset="0"/>
                </a:rPr>
                <a:t>0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</p:grpSp>
      <p:sp>
        <p:nvSpPr>
          <p:cNvPr id="241" name="Oval 107"/>
          <p:cNvSpPr>
            <a:spLocks noChangeArrowheads="1"/>
          </p:cNvSpPr>
          <p:nvPr/>
        </p:nvSpPr>
        <p:spPr bwMode="auto">
          <a:xfrm>
            <a:off x="2600325" y="4042166"/>
            <a:ext cx="273050" cy="276225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242" name="Oval 108"/>
          <p:cNvSpPr>
            <a:spLocks noChangeArrowheads="1"/>
          </p:cNvSpPr>
          <p:nvPr/>
        </p:nvSpPr>
        <p:spPr bwMode="auto">
          <a:xfrm>
            <a:off x="2659063" y="4104078"/>
            <a:ext cx="155575" cy="153988"/>
          </a:xfrm>
          <a:prstGeom prst="ellipse">
            <a:avLst/>
          </a:prstGeom>
          <a:solidFill>
            <a:srgbClr val="FAF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243" name="Freeform 109"/>
          <p:cNvSpPr/>
          <p:nvPr/>
        </p:nvSpPr>
        <p:spPr bwMode="auto">
          <a:xfrm>
            <a:off x="1808163" y="1302141"/>
            <a:ext cx="377825" cy="323850"/>
          </a:xfrm>
          <a:custGeom>
            <a:avLst/>
            <a:gdLst>
              <a:gd name="T0" fmla="*/ 0 w 155"/>
              <a:gd name="T1" fmla="*/ 0 h 133"/>
              <a:gd name="T2" fmla="*/ 104 w 155"/>
              <a:gd name="T3" fmla="*/ 133 h 133"/>
              <a:gd name="T4" fmla="*/ 0 w 155"/>
              <a:gd name="T5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5" h="133">
                <a:moveTo>
                  <a:pt x="0" y="0"/>
                </a:moveTo>
                <a:cubicBezTo>
                  <a:pt x="0" y="0"/>
                  <a:pt x="117" y="30"/>
                  <a:pt x="104" y="133"/>
                </a:cubicBezTo>
                <a:cubicBezTo>
                  <a:pt x="104" y="133"/>
                  <a:pt x="155" y="1"/>
                  <a:pt x="0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244" name="Freeform 110"/>
          <p:cNvSpPr/>
          <p:nvPr/>
        </p:nvSpPr>
        <p:spPr bwMode="auto">
          <a:xfrm>
            <a:off x="1963738" y="1218003"/>
            <a:ext cx="379413" cy="325438"/>
          </a:xfrm>
          <a:custGeom>
            <a:avLst/>
            <a:gdLst>
              <a:gd name="T0" fmla="*/ 0 w 155"/>
              <a:gd name="T1" fmla="*/ 0 h 133"/>
              <a:gd name="T2" fmla="*/ 104 w 155"/>
              <a:gd name="T3" fmla="*/ 133 h 133"/>
              <a:gd name="T4" fmla="*/ 0 w 155"/>
              <a:gd name="T5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5" h="133">
                <a:moveTo>
                  <a:pt x="0" y="0"/>
                </a:moveTo>
                <a:cubicBezTo>
                  <a:pt x="0" y="0"/>
                  <a:pt x="117" y="30"/>
                  <a:pt x="104" y="133"/>
                </a:cubicBezTo>
                <a:cubicBezTo>
                  <a:pt x="104" y="133"/>
                  <a:pt x="155" y="1"/>
                  <a:pt x="0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245" name="Freeform 111"/>
          <p:cNvSpPr/>
          <p:nvPr/>
        </p:nvSpPr>
        <p:spPr bwMode="auto">
          <a:xfrm>
            <a:off x="30163" y="2205428"/>
            <a:ext cx="344488" cy="357188"/>
          </a:xfrm>
          <a:custGeom>
            <a:avLst/>
            <a:gdLst>
              <a:gd name="T0" fmla="*/ 56 w 141"/>
              <a:gd name="T1" fmla="*/ 0 h 146"/>
              <a:gd name="T2" fmla="*/ 141 w 141"/>
              <a:gd name="T3" fmla="*/ 146 h 146"/>
              <a:gd name="T4" fmla="*/ 56 w 141"/>
              <a:gd name="T5" fmla="*/ 0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1" h="146">
                <a:moveTo>
                  <a:pt x="56" y="0"/>
                </a:moveTo>
                <a:cubicBezTo>
                  <a:pt x="0" y="145"/>
                  <a:pt x="141" y="146"/>
                  <a:pt x="141" y="146"/>
                </a:cubicBezTo>
                <a:cubicBezTo>
                  <a:pt x="41" y="120"/>
                  <a:pt x="56" y="0"/>
                  <a:pt x="56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246" name="Freeform 112"/>
          <p:cNvSpPr/>
          <p:nvPr/>
        </p:nvSpPr>
        <p:spPr bwMode="auto">
          <a:xfrm>
            <a:off x="-104775" y="2321316"/>
            <a:ext cx="344488" cy="357188"/>
          </a:xfrm>
          <a:custGeom>
            <a:avLst/>
            <a:gdLst>
              <a:gd name="T0" fmla="*/ 56 w 141"/>
              <a:gd name="T1" fmla="*/ 0 h 146"/>
              <a:gd name="T2" fmla="*/ 141 w 141"/>
              <a:gd name="T3" fmla="*/ 146 h 146"/>
              <a:gd name="T4" fmla="*/ 56 w 141"/>
              <a:gd name="T5" fmla="*/ 0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1" h="146">
                <a:moveTo>
                  <a:pt x="56" y="0"/>
                </a:moveTo>
                <a:cubicBezTo>
                  <a:pt x="0" y="145"/>
                  <a:pt x="141" y="146"/>
                  <a:pt x="141" y="146"/>
                </a:cubicBezTo>
                <a:cubicBezTo>
                  <a:pt x="41" y="120"/>
                  <a:pt x="56" y="0"/>
                  <a:pt x="56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247" name="Freeform 113"/>
          <p:cNvSpPr/>
          <p:nvPr/>
        </p:nvSpPr>
        <p:spPr bwMode="auto">
          <a:xfrm>
            <a:off x="3340100" y="1259278"/>
            <a:ext cx="379413" cy="325438"/>
          </a:xfrm>
          <a:custGeom>
            <a:avLst/>
            <a:gdLst>
              <a:gd name="T0" fmla="*/ 155 w 155"/>
              <a:gd name="T1" fmla="*/ 0 h 133"/>
              <a:gd name="T2" fmla="*/ 51 w 155"/>
              <a:gd name="T3" fmla="*/ 133 h 133"/>
              <a:gd name="T4" fmla="*/ 155 w 155"/>
              <a:gd name="T5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5" h="133">
                <a:moveTo>
                  <a:pt x="155" y="0"/>
                </a:moveTo>
                <a:cubicBezTo>
                  <a:pt x="0" y="1"/>
                  <a:pt x="51" y="133"/>
                  <a:pt x="51" y="133"/>
                </a:cubicBezTo>
                <a:cubicBezTo>
                  <a:pt x="38" y="30"/>
                  <a:pt x="155" y="0"/>
                  <a:pt x="155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248" name="Freeform 114"/>
          <p:cNvSpPr/>
          <p:nvPr/>
        </p:nvSpPr>
        <p:spPr bwMode="auto">
          <a:xfrm>
            <a:off x="3184525" y="1176728"/>
            <a:ext cx="379413" cy="325438"/>
          </a:xfrm>
          <a:custGeom>
            <a:avLst/>
            <a:gdLst>
              <a:gd name="T0" fmla="*/ 155 w 155"/>
              <a:gd name="T1" fmla="*/ 0 h 133"/>
              <a:gd name="T2" fmla="*/ 51 w 155"/>
              <a:gd name="T3" fmla="*/ 133 h 133"/>
              <a:gd name="T4" fmla="*/ 155 w 155"/>
              <a:gd name="T5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5" h="133">
                <a:moveTo>
                  <a:pt x="155" y="0"/>
                </a:moveTo>
                <a:cubicBezTo>
                  <a:pt x="0" y="1"/>
                  <a:pt x="51" y="133"/>
                  <a:pt x="51" y="133"/>
                </a:cubicBezTo>
                <a:cubicBezTo>
                  <a:pt x="38" y="30"/>
                  <a:pt x="155" y="0"/>
                  <a:pt x="155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249" name="Freeform 115"/>
          <p:cNvSpPr/>
          <p:nvPr/>
        </p:nvSpPr>
        <p:spPr bwMode="auto">
          <a:xfrm>
            <a:off x="3446463" y="1371991"/>
            <a:ext cx="1558925" cy="1319213"/>
          </a:xfrm>
          <a:custGeom>
            <a:avLst/>
            <a:gdLst>
              <a:gd name="T0" fmla="*/ 0 w 638"/>
              <a:gd name="T1" fmla="*/ 194 h 539"/>
              <a:gd name="T2" fmla="*/ 0 w 638"/>
              <a:gd name="T3" fmla="*/ 193 h 539"/>
              <a:gd name="T4" fmla="*/ 444 w 638"/>
              <a:gd name="T5" fmla="*/ 95 h 539"/>
              <a:gd name="T6" fmla="*/ 543 w 638"/>
              <a:gd name="T7" fmla="*/ 539 h 539"/>
              <a:gd name="T8" fmla="*/ 543 w 638"/>
              <a:gd name="T9" fmla="*/ 539 h 539"/>
              <a:gd name="T10" fmla="*/ 0 w 638"/>
              <a:gd name="T11" fmla="*/ 194 h 5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38" h="539">
                <a:moveTo>
                  <a:pt x="0" y="194"/>
                </a:moveTo>
                <a:cubicBezTo>
                  <a:pt x="0" y="193"/>
                  <a:pt x="0" y="193"/>
                  <a:pt x="0" y="193"/>
                </a:cubicBezTo>
                <a:cubicBezTo>
                  <a:pt x="96" y="44"/>
                  <a:pt x="295" y="0"/>
                  <a:pt x="444" y="95"/>
                </a:cubicBezTo>
                <a:cubicBezTo>
                  <a:pt x="594" y="191"/>
                  <a:pt x="638" y="390"/>
                  <a:pt x="543" y="539"/>
                </a:cubicBezTo>
                <a:cubicBezTo>
                  <a:pt x="543" y="539"/>
                  <a:pt x="543" y="539"/>
                  <a:pt x="543" y="539"/>
                </a:cubicBezTo>
                <a:cubicBezTo>
                  <a:pt x="0" y="194"/>
                  <a:pt x="0" y="194"/>
                  <a:pt x="0" y="194"/>
                </a:cubicBezTo>
              </a:path>
            </a:pathLst>
          </a:custGeom>
          <a:solidFill>
            <a:srgbClr val="FDCBEA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250" name="Freeform 116"/>
          <p:cNvSpPr/>
          <p:nvPr/>
        </p:nvSpPr>
        <p:spPr bwMode="auto">
          <a:xfrm>
            <a:off x="4773613" y="2661041"/>
            <a:ext cx="17463" cy="30163"/>
          </a:xfrm>
          <a:custGeom>
            <a:avLst/>
            <a:gdLst>
              <a:gd name="T0" fmla="*/ 7 w 7"/>
              <a:gd name="T1" fmla="*/ 0 h 12"/>
              <a:gd name="T2" fmla="*/ 0 w 7"/>
              <a:gd name="T3" fmla="*/ 12 h 12"/>
              <a:gd name="T4" fmla="*/ 7 w 7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12">
                <a:moveTo>
                  <a:pt x="7" y="0"/>
                </a:moveTo>
                <a:cubicBezTo>
                  <a:pt x="5" y="4"/>
                  <a:pt x="2" y="8"/>
                  <a:pt x="0" y="12"/>
                </a:cubicBezTo>
                <a:cubicBezTo>
                  <a:pt x="2" y="8"/>
                  <a:pt x="5" y="4"/>
                  <a:pt x="7" y="0"/>
                </a:cubicBezTo>
              </a:path>
            </a:pathLst>
          </a:custGeom>
          <a:solidFill>
            <a:srgbClr val="FAF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251" name="Freeform 117"/>
          <p:cNvSpPr/>
          <p:nvPr/>
        </p:nvSpPr>
        <p:spPr bwMode="auto">
          <a:xfrm>
            <a:off x="4495800" y="1611703"/>
            <a:ext cx="363538" cy="1079500"/>
          </a:xfrm>
          <a:custGeom>
            <a:avLst/>
            <a:gdLst>
              <a:gd name="T0" fmla="*/ 0 w 149"/>
              <a:gd name="T1" fmla="*/ 0 h 441"/>
              <a:gd name="T2" fmla="*/ 0 w 149"/>
              <a:gd name="T3" fmla="*/ 2 h 441"/>
              <a:gd name="T4" fmla="*/ 44 w 149"/>
              <a:gd name="T5" fmla="*/ 139 h 441"/>
              <a:gd name="T6" fmla="*/ 39 w 149"/>
              <a:gd name="T7" fmla="*/ 394 h 441"/>
              <a:gd name="T8" fmla="*/ 114 w 149"/>
              <a:gd name="T9" fmla="*/ 441 h 441"/>
              <a:gd name="T10" fmla="*/ 114 w 149"/>
              <a:gd name="T11" fmla="*/ 441 h 441"/>
              <a:gd name="T12" fmla="*/ 114 w 149"/>
              <a:gd name="T13" fmla="*/ 441 h 441"/>
              <a:gd name="T14" fmla="*/ 121 w 149"/>
              <a:gd name="T15" fmla="*/ 429 h 441"/>
              <a:gd name="T16" fmla="*/ 135 w 149"/>
              <a:gd name="T17" fmla="*/ 391 h 441"/>
              <a:gd name="T18" fmla="*/ 143 w 149"/>
              <a:gd name="T19" fmla="*/ 278 h 441"/>
              <a:gd name="T20" fmla="*/ 88 w 149"/>
              <a:gd name="T21" fmla="*/ 95 h 441"/>
              <a:gd name="T22" fmla="*/ 0 w 149"/>
              <a:gd name="T23" fmla="*/ 0 h 4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49" h="441">
                <a:moveTo>
                  <a:pt x="0" y="0"/>
                </a:moveTo>
                <a:cubicBezTo>
                  <a:pt x="0" y="1"/>
                  <a:pt x="0" y="1"/>
                  <a:pt x="0" y="2"/>
                </a:cubicBezTo>
                <a:cubicBezTo>
                  <a:pt x="18" y="47"/>
                  <a:pt x="33" y="91"/>
                  <a:pt x="44" y="139"/>
                </a:cubicBezTo>
                <a:cubicBezTo>
                  <a:pt x="61" y="221"/>
                  <a:pt x="56" y="312"/>
                  <a:pt x="39" y="394"/>
                </a:cubicBezTo>
                <a:cubicBezTo>
                  <a:pt x="114" y="441"/>
                  <a:pt x="114" y="441"/>
                  <a:pt x="114" y="441"/>
                </a:cubicBezTo>
                <a:cubicBezTo>
                  <a:pt x="114" y="441"/>
                  <a:pt x="114" y="441"/>
                  <a:pt x="114" y="441"/>
                </a:cubicBezTo>
                <a:cubicBezTo>
                  <a:pt x="114" y="441"/>
                  <a:pt x="114" y="441"/>
                  <a:pt x="114" y="441"/>
                </a:cubicBezTo>
                <a:cubicBezTo>
                  <a:pt x="116" y="437"/>
                  <a:pt x="119" y="433"/>
                  <a:pt x="121" y="429"/>
                </a:cubicBezTo>
                <a:cubicBezTo>
                  <a:pt x="128" y="418"/>
                  <a:pt x="133" y="406"/>
                  <a:pt x="135" y="391"/>
                </a:cubicBezTo>
                <a:cubicBezTo>
                  <a:pt x="141" y="359"/>
                  <a:pt x="149" y="327"/>
                  <a:pt x="143" y="278"/>
                </a:cubicBezTo>
                <a:cubicBezTo>
                  <a:pt x="137" y="214"/>
                  <a:pt x="118" y="152"/>
                  <a:pt x="88" y="95"/>
                </a:cubicBezTo>
                <a:cubicBezTo>
                  <a:pt x="68" y="57"/>
                  <a:pt x="32" y="27"/>
                  <a:pt x="0" y="0"/>
                </a:cubicBezTo>
              </a:path>
            </a:pathLst>
          </a:custGeom>
          <a:solidFill>
            <a:srgbClr val="F391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447" name="Прямоугольник: скругленные углы 446"/>
          <p:cNvSpPr/>
          <p:nvPr/>
        </p:nvSpPr>
        <p:spPr>
          <a:xfrm>
            <a:off x="6748463" y="322569"/>
            <a:ext cx="4598101" cy="942479"/>
          </a:xfrm>
          <a:prstGeom prst="roundRect">
            <a:avLst/>
          </a:prstGeom>
          <a:solidFill>
            <a:srgbClr val="CEECFE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8" name="TextBox 447"/>
          <p:cNvSpPr txBox="1"/>
          <p:nvPr/>
        </p:nvSpPr>
        <p:spPr>
          <a:xfrm>
            <a:off x="6748463" y="392492"/>
            <a:ext cx="45981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>
                <a:latin typeface="Akrobat Black" panose="00000A00000000000000" pitchFamily="50" charset="-52"/>
                <a:cs typeface="Arial" panose="020B0604020202020204" pitchFamily="34" charset="0"/>
              </a:rPr>
              <a:t>ЛИМИТ</a:t>
            </a:r>
            <a:r>
              <a:rPr lang="en-GB" sz="4400" dirty="0">
                <a:latin typeface="Akrobat Black" panose="00000A00000000000000" pitchFamily="50" charset="-52"/>
                <a:cs typeface="Arial" panose="020B0604020202020204" pitchFamily="34" charset="0"/>
              </a:rPr>
              <a:t>: </a:t>
            </a:r>
            <a:r>
              <a:rPr lang="ru-RU" sz="4400" dirty="0">
                <a:latin typeface="Akrobat Black" panose="00000A00000000000000" pitchFamily="50" charset="-52"/>
                <a:cs typeface="Arial" panose="020B0604020202020204" pitchFamily="34" charset="0"/>
              </a:rPr>
              <a:t> 3 МИНУТЫ</a:t>
            </a:r>
            <a:endParaRPr lang="en-GB" sz="4400" dirty="0">
              <a:latin typeface="Akrobat Black" panose="00000A00000000000000" pitchFamily="50" charset="-52"/>
              <a:cs typeface="Arial" panose="020B0604020202020204" pitchFamily="34" charset="0"/>
            </a:endParaRPr>
          </a:p>
        </p:txBody>
      </p:sp>
      <p:pic>
        <p:nvPicPr>
          <p:cNvPr id="450" name="Рисунок 449" descr="Скетчбукс с пальцевами и Office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61064" y="751278"/>
            <a:ext cx="6235699" cy="6235699"/>
          </a:xfrm>
          <a:prstGeom prst="rect">
            <a:avLst/>
          </a:prstGeom>
        </p:spPr>
      </p:pic>
      <p:grpSp>
        <p:nvGrpSpPr>
          <p:cNvPr id="3" name="times up"/>
          <p:cNvGrpSpPr/>
          <p:nvPr/>
        </p:nvGrpSpPr>
        <p:grpSpPr>
          <a:xfrm>
            <a:off x="5852637" y="6053667"/>
            <a:ext cx="4910296" cy="933312"/>
            <a:chOff x="4321176" y="121146"/>
            <a:chExt cx="4804715" cy="864675"/>
          </a:xfrm>
        </p:grpSpPr>
        <p:sp>
          <p:nvSpPr>
            <p:cNvPr id="6" name="Rounded Rectangle 123"/>
            <p:cNvSpPr/>
            <p:nvPr/>
          </p:nvSpPr>
          <p:spPr>
            <a:xfrm>
              <a:off x="4321176" y="288262"/>
              <a:ext cx="2636838" cy="69755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ounded Rectangle 124"/>
            <p:cNvSpPr/>
            <p:nvPr/>
          </p:nvSpPr>
          <p:spPr>
            <a:xfrm>
              <a:off x="6489053" y="121146"/>
              <a:ext cx="2636838" cy="697559"/>
            </a:xfrm>
            <a:prstGeom prst="roundRect">
              <a:avLst/>
            </a:prstGeom>
            <a:solidFill>
              <a:srgbClr val="FFFF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dirty="0">
                  <a:solidFill>
                    <a:schemeClr val="tx1"/>
                  </a:solidFill>
                  <a:latin typeface="Akrobat ExtraBold" panose="00000900000000000000" pitchFamily="50" charset="-52"/>
                  <a:cs typeface="Arial" panose="020B0604020202020204" pitchFamily="34" charset="0"/>
                </a:rPr>
                <a:t>ВРЕМЯ ВЫШЛО</a:t>
              </a:r>
              <a:r>
                <a:rPr lang="en-GB" sz="2800" dirty="0">
                  <a:solidFill>
                    <a:schemeClr val="tx1"/>
                  </a:solidFill>
                  <a:latin typeface="Akrobat ExtraBold" panose="00000900000000000000" pitchFamily="50" charset="-52"/>
                  <a:cs typeface="Arial" panose="020B0604020202020204" pitchFamily="34" charset="0"/>
                </a:rPr>
                <a:t>!</a:t>
              </a:r>
              <a:endParaRPr lang="en-GB" sz="2800" dirty="0">
                <a:solidFill>
                  <a:schemeClr val="tx1"/>
                </a:solidFill>
                <a:latin typeface="Akrobat ExtraBold" panose="00000900000000000000" pitchFamily="50" charset="-52"/>
                <a:cs typeface="Arial" panose="020B0604020202020204" pitchFamily="34" charset="0"/>
              </a:endParaRPr>
            </a:p>
          </p:txBody>
        </p:sp>
      </p:grpSp>
      <p:pic>
        <p:nvPicPr>
          <p:cNvPr id="10" name="Рисунок 9" descr="Изображение выглядит как текст, Шрифт, Графика, графический дизайн&#10;&#10;Автоматически созданное описание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19837"/>
            <a:ext cx="2185988" cy="350869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8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80000"/>
                            </p:stCondLst>
                            <p:childTnLst>
                              <p:par>
                                <p:cTn id="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0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Овал 450"/>
          <p:cNvSpPr/>
          <p:nvPr/>
        </p:nvSpPr>
        <p:spPr>
          <a:xfrm>
            <a:off x="8819587" y="3851238"/>
            <a:ext cx="4678627" cy="4424794"/>
          </a:xfrm>
          <a:prstGeom prst="ellipse">
            <a:avLst/>
          </a:prstGeom>
          <a:solidFill>
            <a:srgbClr val="FDCBEA"/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0" name="start timer"/>
          <p:cNvGrpSpPr/>
          <p:nvPr/>
        </p:nvGrpSpPr>
        <p:grpSpPr>
          <a:xfrm>
            <a:off x="1510348" y="302154"/>
            <a:ext cx="3834765" cy="799962"/>
            <a:chOff x="1326991" y="185859"/>
            <a:chExt cx="3834765" cy="799962"/>
          </a:xfrm>
          <a:solidFill>
            <a:srgbClr val="FDCBEA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21" name="Rounded Rectangle 120"/>
            <p:cNvSpPr/>
            <p:nvPr/>
          </p:nvSpPr>
          <p:spPr>
            <a:xfrm>
              <a:off x="1332706" y="288262"/>
              <a:ext cx="2636838" cy="69755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2" name="Rounded Rectangle 121"/>
            <p:cNvSpPr/>
            <p:nvPr/>
          </p:nvSpPr>
          <p:spPr>
            <a:xfrm>
              <a:off x="1326991" y="185859"/>
              <a:ext cx="3834765" cy="697865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5400" dirty="0">
                  <a:solidFill>
                    <a:schemeClr val="tx1"/>
                  </a:solidFill>
                  <a:latin typeface="Akrobat ExtraBold" panose="00000900000000000000" pitchFamily="50" charset="-52"/>
                  <a:cs typeface="Arial" panose="020B0604020202020204" pitchFamily="34" charset="0"/>
                </a:rPr>
                <a:t>СТАРТ!</a:t>
              </a:r>
              <a:endParaRPr lang="en-GB" sz="5400" dirty="0">
                <a:solidFill>
                  <a:schemeClr val="tx1"/>
                </a:solidFill>
                <a:latin typeface="Akrobat ExtraBold" panose="00000900000000000000" pitchFamily="50" charset="-52"/>
                <a:cs typeface="Arial" panose="020B0604020202020204" pitchFamily="34" charset="0"/>
              </a:endParaRPr>
            </a:p>
          </p:txBody>
        </p:sp>
      </p:grpSp>
      <p:sp>
        <p:nvSpPr>
          <p:cNvPr id="138" name="AutoShape 3"/>
          <p:cNvSpPr>
            <a:spLocks noChangeAspect="1" noChangeArrowheads="1" noTextEdit="1"/>
          </p:cNvSpPr>
          <p:nvPr/>
        </p:nvSpPr>
        <p:spPr bwMode="auto">
          <a:xfrm>
            <a:off x="0" y="1176728"/>
            <a:ext cx="4922838" cy="538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39" name="Rectangle 5"/>
          <p:cNvSpPr>
            <a:spLocks noChangeArrowheads="1"/>
          </p:cNvSpPr>
          <p:nvPr/>
        </p:nvSpPr>
        <p:spPr bwMode="auto">
          <a:xfrm>
            <a:off x="2655888" y="1741878"/>
            <a:ext cx="136525" cy="371475"/>
          </a:xfrm>
          <a:prstGeom prst="rect">
            <a:avLst/>
          </a:prstGeom>
          <a:solidFill>
            <a:srgbClr val="9E9D9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40" name="Rectangle 6"/>
          <p:cNvSpPr>
            <a:spLocks noChangeArrowheads="1"/>
          </p:cNvSpPr>
          <p:nvPr/>
        </p:nvSpPr>
        <p:spPr bwMode="auto">
          <a:xfrm>
            <a:off x="2655888" y="1741878"/>
            <a:ext cx="13652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41" name="Rectangle 7"/>
          <p:cNvSpPr>
            <a:spLocks noChangeArrowheads="1"/>
          </p:cNvSpPr>
          <p:nvPr/>
        </p:nvSpPr>
        <p:spPr bwMode="auto">
          <a:xfrm>
            <a:off x="2655888" y="1741878"/>
            <a:ext cx="136525" cy="146050"/>
          </a:xfrm>
          <a:prstGeom prst="rect">
            <a:avLst/>
          </a:prstGeom>
          <a:solidFill>
            <a:srgbClr val="8685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42" name="Rectangle 8"/>
          <p:cNvSpPr>
            <a:spLocks noChangeArrowheads="1"/>
          </p:cNvSpPr>
          <p:nvPr/>
        </p:nvSpPr>
        <p:spPr bwMode="auto">
          <a:xfrm>
            <a:off x="2655888" y="1741878"/>
            <a:ext cx="136525" cy="14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43" name="Freeform 9"/>
          <p:cNvSpPr/>
          <p:nvPr/>
        </p:nvSpPr>
        <p:spPr bwMode="auto">
          <a:xfrm>
            <a:off x="2498725" y="1633928"/>
            <a:ext cx="460375" cy="195263"/>
          </a:xfrm>
          <a:custGeom>
            <a:avLst/>
            <a:gdLst>
              <a:gd name="T0" fmla="*/ 188 w 188"/>
              <a:gd name="T1" fmla="*/ 64 h 80"/>
              <a:gd name="T2" fmla="*/ 172 w 188"/>
              <a:gd name="T3" fmla="*/ 80 h 80"/>
              <a:gd name="T4" fmla="*/ 16 w 188"/>
              <a:gd name="T5" fmla="*/ 80 h 80"/>
              <a:gd name="T6" fmla="*/ 0 w 188"/>
              <a:gd name="T7" fmla="*/ 64 h 80"/>
              <a:gd name="T8" fmla="*/ 0 w 188"/>
              <a:gd name="T9" fmla="*/ 16 h 80"/>
              <a:gd name="T10" fmla="*/ 16 w 188"/>
              <a:gd name="T11" fmla="*/ 0 h 80"/>
              <a:gd name="T12" fmla="*/ 172 w 188"/>
              <a:gd name="T13" fmla="*/ 0 h 80"/>
              <a:gd name="T14" fmla="*/ 188 w 188"/>
              <a:gd name="T15" fmla="*/ 16 h 80"/>
              <a:gd name="T16" fmla="*/ 188 w 188"/>
              <a:gd name="T17" fmla="*/ 64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8" h="80">
                <a:moveTo>
                  <a:pt x="188" y="64"/>
                </a:moveTo>
                <a:cubicBezTo>
                  <a:pt x="188" y="73"/>
                  <a:pt x="181" y="80"/>
                  <a:pt x="172" y="80"/>
                </a:cubicBezTo>
                <a:cubicBezTo>
                  <a:pt x="16" y="80"/>
                  <a:pt x="16" y="80"/>
                  <a:pt x="16" y="80"/>
                </a:cubicBezTo>
                <a:cubicBezTo>
                  <a:pt x="7" y="80"/>
                  <a:pt x="0" y="73"/>
                  <a:pt x="0" y="64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7"/>
                  <a:pt x="7" y="0"/>
                  <a:pt x="16" y="0"/>
                </a:cubicBezTo>
                <a:cubicBezTo>
                  <a:pt x="172" y="0"/>
                  <a:pt x="172" y="0"/>
                  <a:pt x="172" y="0"/>
                </a:cubicBezTo>
                <a:cubicBezTo>
                  <a:pt x="181" y="0"/>
                  <a:pt x="188" y="7"/>
                  <a:pt x="188" y="16"/>
                </a:cubicBezTo>
                <a:lnTo>
                  <a:pt x="188" y="64"/>
                </a:lnTo>
                <a:close/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44" name="Freeform 10"/>
          <p:cNvSpPr/>
          <p:nvPr/>
        </p:nvSpPr>
        <p:spPr bwMode="auto">
          <a:xfrm>
            <a:off x="3525838" y="1881578"/>
            <a:ext cx="911225" cy="1109663"/>
          </a:xfrm>
          <a:custGeom>
            <a:avLst/>
            <a:gdLst>
              <a:gd name="T0" fmla="*/ 5 w 372"/>
              <a:gd name="T1" fmla="*/ 378 h 454"/>
              <a:gd name="T2" fmla="*/ 8 w 372"/>
              <a:gd name="T3" fmla="*/ 397 h 454"/>
              <a:gd name="T4" fmla="*/ 80 w 372"/>
              <a:gd name="T5" fmla="*/ 450 h 454"/>
              <a:gd name="T6" fmla="*/ 99 w 372"/>
              <a:gd name="T7" fmla="*/ 447 h 454"/>
              <a:gd name="T8" fmla="*/ 368 w 372"/>
              <a:gd name="T9" fmla="*/ 76 h 454"/>
              <a:gd name="T10" fmla="*/ 364 w 372"/>
              <a:gd name="T11" fmla="*/ 57 h 454"/>
              <a:gd name="T12" fmla="*/ 292 w 372"/>
              <a:gd name="T13" fmla="*/ 5 h 454"/>
              <a:gd name="T14" fmla="*/ 273 w 372"/>
              <a:gd name="T15" fmla="*/ 8 h 454"/>
              <a:gd name="T16" fmla="*/ 5 w 372"/>
              <a:gd name="T17" fmla="*/ 378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72" h="454">
                <a:moveTo>
                  <a:pt x="5" y="378"/>
                </a:moveTo>
                <a:cubicBezTo>
                  <a:pt x="0" y="384"/>
                  <a:pt x="2" y="393"/>
                  <a:pt x="8" y="397"/>
                </a:cubicBezTo>
                <a:cubicBezTo>
                  <a:pt x="80" y="450"/>
                  <a:pt x="80" y="450"/>
                  <a:pt x="80" y="450"/>
                </a:cubicBezTo>
                <a:cubicBezTo>
                  <a:pt x="86" y="454"/>
                  <a:pt x="95" y="453"/>
                  <a:pt x="99" y="447"/>
                </a:cubicBezTo>
                <a:cubicBezTo>
                  <a:pt x="368" y="76"/>
                  <a:pt x="368" y="76"/>
                  <a:pt x="368" y="76"/>
                </a:cubicBezTo>
                <a:cubicBezTo>
                  <a:pt x="372" y="70"/>
                  <a:pt x="371" y="62"/>
                  <a:pt x="364" y="57"/>
                </a:cubicBezTo>
                <a:cubicBezTo>
                  <a:pt x="292" y="5"/>
                  <a:pt x="292" y="5"/>
                  <a:pt x="292" y="5"/>
                </a:cubicBezTo>
                <a:cubicBezTo>
                  <a:pt x="286" y="0"/>
                  <a:pt x="277" y="2"/>
                  <a:pt x="273" y="8"/>
                </a:cubicBezTo>
                <a:cubicBezTo>
                  <a:pt x="5" y="378"/>
                  <a:pt x="5" y="378"/>
                  <a:pt x="5" y="378"/>
                </a:cubicBezTo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45" name="Freeform 11"/>
          <p:cNvSpPr/>
          <p:nvPr/>
        </p:nvSpPr>
        <p:spPr bwMode="auto">
          <a:xfrm>
            <a:off x="1027113" y="1860941"/>
            <a:ext cx="909638" cy="1111250"/>
          </a:xfrm>
          <a:custGeom>
            <a:avLst/>
            <a:gdLst>
              <a:gd name="T0" fmla="*/ 368 w 372"/>
              <a:gd name="T1" fmla="*/ 378 h 454"/>
              <a:gd name="T2" fmla="*/ 365 w 372"/>
              <a:gd name="T3" fmla="*/ 397 h 454"/>
              <a:gd name="T4" fmla="*/ 292 w 372"/>
              <a:gd name="T5" fmla="*/ 449 h 454"/>
              <a:gd name="T6" fmla="*/ 273 w 372"/>
              <a:gd name="T7" fmla="*/ 446 h 454"/>
              <a:gd name="T8" fmla="*/ 5 w 372"/>
              <a:gd name="T9" fmla="*/ 76 h 454"/>
              <a:gd name="T10" fmla="*/ 8 w 372"/>
              <a:gd name="T11" fmla="*/ 57 h 454"/>
              <a:gd name="T12" fmla="*/ 80 w 372"/>
              <a:gd name="T13" fmla="*/ 4 h 454"/>
              <a:gd name="T14" fmla="*/ 100 w 372"/>
              <a:gd name="T15" fmla="*/ 7 h 454"/>
              <a:gd name="T16" fmla="*/ 368 w 372"/>
              <a:gd name="T17" fmla="*/ 378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72" h="454">
                <a:moveTo>
                  <a:pt x="368" y="378"/>
                </a:moveTo>
                <a:cubicBezTo>
                  <a:pt x="372" y="384"/>
                  <a:pt x="371" y="392"/>
                  <a:pt x="365" y="397"/>
                </a:cubicBezTo>
                <a:cubicBezTo>
                  <a:pt x="292" y="449"/>
                  <a:pt x="292" y="449"/>
                  <a:pt x="292" y="449"/>
                </a:cubicBezTo>
                <a:cubicBezTo>
                  <a:pt x="286" y="454"/>
                  <a:pt x="277" y="452"/>
                  <a:pt x="273" y="446"/>
                </a:cubicBezTo>
                <a:cubicBezTo>
                  <a:pt x="5" y="76"/>
                  <a:pt x="5" y="76"/>
                  <a:pt x="5" y="76"/>
                </a:cubicBezTo>
                <a:cubicBezTo>
                  <a:pt x="0" y="70"/>
                  <a:pt x="2" y="61"/>
                  <a:pt x="8" y="57"/>
                </a:cubicBezTo>
                <a:cubicBezTo>
                  <a:pt x="80" y="4"/>
                  <a:pt x="80" y="4"/>
                  <a:pt x="80" y="4"/>
                </a:cubicBezTo>
                <a:cubicBezTo>
                  <a:pt x="86" y="0"/>
                  <a:pt x="95" y="1"/>
                  <a:pt x="100" y="7"/>
                </a:cubicBezTo>
                <a:cubicBezTo>
                  <a:pt x="368" y="378"/>
                  <a:pt x="368" y="378"/>
                  <a:pt x="368" y="378"/>
                </a:cubicBezTo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46" name="Freeform 12"/>
          <p:cNvSpPr>
            <a:spLocks noEditPoints="1"/>
          </p:cNvSpPr>
          <p:nvPr/>
        </p:nvSpPr>
        <p:spPr bwMode="auto">
          <a:xfrm>
            <a:off x="1238250" y="2167328"/>
            <a:ext cx="271463" cy="195263"/>
          </a:xfrm>
          <a:custGeom>
            <a:avLst/>
            <a:gdLst>
              <a:gd name="T0" fmla="*/ 0 w 171"/>
              <a:gd name="T1" fmla="*/ 97 h 123"/>
              <a:gd name="T2" fmla="*/ 0 w 171"/>
              <a:gd name="T3" fmla="*/ 97 h 123"/>
              <a:gd name="T4" fmla="*/ 18 w 171"/>
              <a:gd name="T5" fmla="*/ 123 h 123"/>
              <a:gd name="T6" fmla="*/ 18 w 171"/>
              <a:gd name="T7" fmla="*/ 123 h 123"/>
              <a:gd name="T8" fmla="*/ 0 w 171"/>
              <a:gd name="T9" fmla="*/ 97 h 123"/>
              <a:gd name="T10" fmla="*/ 152 w 171"/>
              <a:gd name="T11" fmla="*/ 0 h 123"/>
              <a:gd name="T12" fmla="*/ 152 w 171"/>
              <a:gd name="T13" fmla="*/ 0 h 123"/>
              <a:gd name="T14" fmla="*/ 171 w 171"/>
              <a:gd name="T15" fmla="*/ 26 h 123"/>
              <a:gd name="T16" fmla="*/ 171 w 171"/>
              <a:gd name="T17" fmla="*/ 26 h 123"/>
              <a:gd name="T18" fmla="*/ 152 w 171"/>
              <a:gd name="T19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1" h="123">
                <a:moveTo>
                  <a:pt x="0" y="97"/>
                </a:moveTo>
                <a:lnTo>
                  <a:pt x="0" y="97"/>
                </a:lnTo>
                <a:lnTo>
                  <a:pt x="18" y="123"/>
                </a:lnTo>
                <a:lnTo>
                  <a:pt x="18" y="123"/>
                </a:lnTo>
                <a:lnTo>
                  <a:pt x="0" y="97"/>
                </a:lnTo>
                <a:close/>
                <a:moveTo>
                  <a:pt x="152" y="0"/>
                </a:moveTo>
                <a:lnTo>
                  <a:pt x="152" y="0"/>
                </a:lnTo>
                <a:lnTo>
                  <a:pt x="171" y="26"/>
                </a:lnTo>
                <a:lnTo>
                  <a:pt x="171" y="26"/>
                </a:lnTo>
                <a:lnTo>
                  <a:pt x="152" y="0"/>
                </a:lnTo>
                <a:close/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47" name="Freeform 13"/>
          <p:cNvSpPr>
            <a:spLocks noEditPoints="1"/>
          </p:cNvSpPr>
          <p:nvPr/>
        </p:nvSpPr>
        <p:spPr bwMode="auto">
          <a:xfrm>
            <a:off x="1238250" y="2167328"/>
            <a:ext cx="271463" cy="195263"/>
          </a:xfrm>
          <a:custGeom>
            <a:avLst/>
            <a:gdLst>
              <a:gd name="T0" fmla="*/ 0 w 171"/>
              <a:gd name="T1" fmla="*/ 97 h 123"/>
              <a:gd name="T2" fmla="*/ 0 w 171"/>
              <a:gd name="T3" fmla="*/ 97 h 123"/>
              <a:gd name="T4" fmla="*/ 18 w 171"/>
              <a:gd name="T5" fmla="*/ 123 h 123"/>
              <a:gd name="T6" fmla="*/ 18 w 171"/>
              <a:gd name="T7" fmla="*/ 123 h 123"/>
              <a:gd name="T8" fmla="*/ 0 w 171"/>
              <a:gd name="T9" fmla="*/ 97 h 123"/>
              <a:gd name="T10" fmla="*/ 152 w 171"/>
              <a:gd name="T11" fmla="*/ 0 h 123"/>
              <a:gd name="T12" fmla="*/ 152 w 171"/>
              <a:gd name="T13" fmla="*/ 0 h 123"/>
              <a:gd name="T14" fmla="*/ 171 w 171"/>
              <a:gd name="T15" fmla="*/ 26 h 123"/>
              <a:gd name="T16" fmla="*/ 171 w 171"/>
              <a:gd name="T17" fmla="*/ 26 h 123"/>
              <a:gd name="T18" fmla="*/ 152 w 171"/>
              <a:gd name="T19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1" h="123">
                <a:moveTo>
                  <a:pt x="0" y="97"/>
                </a:moveTo>
                <a:lnTo>
                  <a:pt x="0" y="97"/>
                </a:lnTo>
                <a:lnTo>
                  <a:pt x="18" y="123"/>
                </a:lnTo>
                <a:lnTo>
                  <a:pt x="18" y="123"/>
                </a:lnTo>
                <a:lnTo>
                  <a:pt x="0" y="97"/>
                </a:lnTo>
                <a:moveTo>
                  <a:pt x="152" y="0"/>
                </a:moveTo>
                <a:lnTo>
                  <a:pt x="152" y="0"/>
                </a:lnTo>
                <a:lnTo>
                  <a:pt x="171" y="26"/>
                </a:lnTo>
                <a:lnTo>
                  <a:pt x="171" y="26"/>
                </a:lnTo>
                <a:lnTo>
                  <a:pt x="15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48" name="Freeform 14"/>
          <p:cNvSpPr/>
          <p:nvPr/>
        </p:nvSpPr>
        <p:spPr bwMode="auto">
          <a:xfrm>
            <a:off x="1238250" y="2167328"/>
            <a:ext cx="271463" cy="195263"/>
          </a:xfrm>
          <a:custGeom>
            <a:avLst/>
            <a:gdLst>
              <a:gd name="T0" fmla="*/ 99 w 111"/>
              <a:gd name="T1" fmla="*/ 0 h 80"/>
              <a:gd name="T2" fmla="*/ 0 w 111"/>
              <a:gd name="T3" fmla="*/ 63 h 80"/>
              <a:gd name="T4" fmla="*/ 12 w 111"/>
              <a:gd name="T5" fmla="*/ 80 h 80"/>
              <a:gd name="T6" fmla="*/ 33 w 111"/>
              <a:gd name="T7" fmla="*/ 66 h 80"/>
              <a:gd name="T8" fmla="*/ 47 w 111"/>
              <a:gd name="T9" fmla="*/ 59 h 80"/>
              <a:gd name="T10" fmla="*/ 85 w 111"/>
              <a:gd name="T11" fmla="*/ 36 h 80"/>
              <a:gd name="T12" fmla="*/ 107 w 111"/>
              <a:gd name="T13" fmla="*/ 19 h 80"/>
              <a:gd name="T14" fmla="*/ 111 w 111"/>
              <a:gd name="T15" fmla="*/ 17 h 80"/>
              <a:gd name="T16" fmla="*/ 99 w 111"/>
              <a:gd name="T17" fmla="*/ 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1" h="80">
                <a:moveTo>
                  <a:pt x="99" y="0"/>
                </a:moveTo>
                <a:cubicBezTo>
                  <a:pt x="0" y="63"/>
                  <a:pt x="0" y="63"/>
                  <a:pt x="0" y="63"/>
                </a:cubicBezTo>
                <a:cubicBezTo>
                  <a:pt x="12" y="80"/>
                  <a:pt x="12" y="80"/>
                  <a:pt x="12" y="80"/>
                </a:cubicBezTo>
                <a:cubicBezTo>
                  <a:pt x="19" y="75"/>
                  <a:pt x="26" y="70"/>
                  <a:pt x="33" y="66"/>
                </a:cubicBezTo>
                <a:cubicBezTo>
                  <a:pt x="38" y="64"/>
                  <a:pt x="42" y="61"/>
                  <a:pt x="47" y="59"/>
                </a:cubicBezTo>
                <a:cubicBezTo>
                  <a:pt x="58" y="50"/>
                  <a:pt x="71" y="42"/>
                  <a:pt x="85" y="36"/>
                </a:cubicBezTo>
                <a:cubicBezTo>
                  <a:pt x="92" y="30"/>
                  <a:pt x="99" y="25"/>
                  <a:pt x="107" y="19"/>
                </a:cubicBezTo>
                <a:cubicBezTo>
                  <a:pt x="108" y="19"/>
                  <a:pt x="110" y="18"/>
                  <a:pt x="111" y="17"/>
                </a:cubicBezTo>
                <a:cubicBezTo>
                  <a:pt x="99" y="0"/>
                  <a:pt x="99" y="0"/>
                  <a:pt x="99" y="0"/>
                </a:cubicBezTo>
              </a:path>
            </a:pathLst>
          </a:custGeom>
          <a:solidFill>
            <a:srgbClr val="4B4A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49" name="Freeform 15"/>
          <p:cNvSpPr/>
          <p:nvPr/>
        </p:nvSpPr>
        <p:spPr bwMode="auto">
          <a:xfrm>
            <a:off x="4198938" y="2343541"/>
            <a:ext cx="30163" cy="38100"/>
          </a:xfrm>
          <a:custGeom>
            <a:avLst/>
            <a:gdLst>
              <a:gd name="T0" fmla="*/ 11 w 12"/>
              <a:gd name="T1" fmla="*/ 0 h 16"/>
              <a:gd name="T2" fmla="*/ 0 w 12"/>
              <a:gd name="T3" fmla="*/ 15 h 16"/>
              <a:gd name="T4" fmla="*/ 1 w 12"/>
              <a:gd name="T5" fmla="*/ 16 h 16"/>
              <a:gd name="T6" fmla="*/ 12 w 12"/>
              <a:gd name="T7" fmla="*/ 0 h 16"/>
              <a:gd name="T8" fmla="*/ 11 w 12"/>
              <a:gd name="T9" fmla="*/ 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" h="16">
                <a:moveTo>
                  <a:pt x="11" y="0"/>
                </a:move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1" y="15"/>
                  <a:pt x="1" y="16"/>
                </a:cubicBezTo>
                <a:cubicBezTo>
                  <a:pt x="12" y="0"/>
                  <a:pt x="12" y="0"/>
                  <a:pt x="12" y="0"/>
                </a:cubicBezTo>
                <a:cubicBezTo>
                  <a:pt x="11" y="0"/>
                  <a:pt x="11" y="0"/>
                  <a:pt x="11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50" name="Freeform 16"/>
          <p:cNvSpPr/>
          <p:nvPr/>
        </p:nvSpPr>
        <p:spPr bwMode="auto">
          <a:xfrm>
            <a:off x="3959225" y="2189553"/>
            <a:ext cx="266700" cy="190500"/>
          </a:xfrm>
          <a:custGeom>
            <a:avLst/>
            <a:gdLst>
              <a:gd name="T0" fmla="*/ 11 w 109"/>
              <a:gd name="T1" fmla="*/ 0 h 78"/>
              <a:gd name="T2" fmla="*/ 0 w 109"/>
              <a:gd name="T3" fmla="*/ 16 h 78"/>
              <a:gd name="T4" fmla="*/ 4 w 109"/>
              <a:gd name="T5" fmla="*/ 18 h 78"/>
              <a:gd name="T6" fmla="*/ 26 w 109"/>
              <a:gd name="T7" fmla="*/ 35 h 78"/>
              <a:gd name="T8" fmla="*/ 64 w 109"/>
              <a:gd name="T9" fmla="*/ 58 h 78"/>
              <a:gd name="T10" fmla="*/ 78 w 109"/>
              <a:gd name="T11" fmla="*/ 65 h 78"/>
              <a:gd name="T12" fmla="*/ 98 w 109"/>
              <a:gd name="T13" fmla="*/ 78 h 78"/>
              <a:gd name="T14" fmla="*/ 109 w 109"/>
              <a:gd name="T15" fmla="*/ 63 h 78"/>
              <a:gd name="T16" fmla="*/ 11 w 109"/>
              <a:gd name="T17" fmla="*/ 0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" h="78">
                <a:moveTo>
                  <a:pt x="11" y="0"/>
                </a:moveTo>
                <a:cubicBezTo>
                  <a:pt x="0" y="16"/>
                  <a:pt x="0" y="16"/>
                  <a:pt x="0" y="16"/>
                </a:cubicBezTo>
                <a:cubicBezTo>
                  <a:pt x="1" y="17"/>
                  <a:pt x="3" y="18"/>
                  <a:pt x="4" y="18"/>
                </a:cubicBezTo>
                <a:cubicBezTo>
                  <a:pt x="11" y="24"/>
                  <a:pt x="19" y="29"/>
                  <a:pt x="26" y="35"/>
                </a:cubicBezTo>
                <a:cubicBezTo>
                  <a:pt x="40" y="41"/>
                  <a:pt x="52" y="49"/>
                  <a:pt x="64" y="58"/>
                </a:cubicBezTo>
                <a:cubicBezTo>
                  <a:pt x="68" y="61"/>
                  <a:pt x="73" y="63"/>
                  <a:pt x="78" y="65"/>
                </a:cubicBezTo>
                <a:cubicBezTo>
                  <a:pt x="85" y="69"/>
                  <a:pt x="92" y="73"/>
                  <a:pt x="98" y="78"/>
                </a:cubicBezTo>
                <a:cubicBezTo>
                  <a:pt x="109" y="63"/>
                  <a:pt x="109" y="63"/>
                  <a:pt x="109" y="63"/>
                </a:cubicBezTo>
                <a:cubicBezTo>
                  <a:pt x="11" y="0"/>
                  <a:pt x="11" y="0"/>
                  <a:pt x="11" y="0"/>
                </a:cubicBezTo>
              </a:path>
            </a:pathLst>
          </a:custGeom>
          <a:solidFill>
            <a:srgbClr val="4B4A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51" name="Freeform 17"/>
          <p:cNvSpPr/>
          <p:nvPr/>
        </p:nvSpPr>
        <p:spPr bwMode="auto">
          <a:xfrm>
            <a:off x="457200" y="1349766"/>
            <a:ext cx="1560513" cy="1320800"/>
          </a:xfrm>
          <a:custGeom>
            <a:avLst/>
            <a:gdLst>
              <a:gd name="T0" fmla="*/ 638 w 638"/>
              <a:gd name="T1" fmla="*/ 194 h 540"/>
              <a:gd name="T2" fmla="*/ 638 w 638"/>
              <a:gd name="T3" fmla="*/ 194 h 540"/>
              <a:gd name="T4" fmla="*/ 194 w 638"/>
              <a:gd name="T5" fmla="*/ 96 h 540"/>
              <a:gd name="T6" fmla="*/ 96 w 638"/>
              <a:gd name="T7" fmla="*/ 540 h 540"/>
              <a:gd name="T8" fmla="*/ 96 w 638"/>
              <a:gd name="T9" fmla="*/ 540 h 540"/>
              <a:gd name="T10" fmla="*/ 638 w 638"/>
              <a:gd name="T11" fmla="*/ 194 h 5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38" h="540">
                <a:moveTo>
                  <a:pt x="638" y="194"/>
                </a:moveTo>
                <a:cubicBezTo>
                  <a:pt x="638" y="194"/>
                  <a:pt x="638" y="194"/>
                  <a:pt x="638" y="194"/>
                </a:cubicBezTo>
                <a:cubicBezTo>
                  <a:pt x="543" y="44"/>
                  <a:pt x="344" y="0"/>
                  <a:pt x="194" y="96"/>
                </a:cubicBezTo>
                <a:cubicBezTo>
                  <a:pt x="44" y="191"/>
                  <a:pt x="0" y="390"/>
                  <a:pt x="96" y="540"/>
                </a:cubicBezTo>
                <a:cubicBezTo>
                  <a:pt x="96" y="540"/>
                  <a:pt x="96" y="540"/>
                  <a:pt x="96" y="540"/>
                </a:cubicBezTo>
                <a:cubicBezTo>
                  <a:pt x="638" y="194"/>
                  <a:pt x="638" y="194"/>
                  <a:pt x="638" y="194"/>
                </a:cubicBezTo>
              </a:path>
            </a:pathLst>
          </a:custGeom>
          <a:solidFill>
            <a:srgbClr val="FDCBEA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52" name="Freeform 18"/>
          <p:cNvSpPr>
            <a:spLocks noEditPoints="1"/>
          </p:cNvSpPr>
          <p:nvPr/>
        </p:nvSpPr>
        <p:spPr bwMode="auto">
          <a:xfrm>
            <a:off x="673100" y="2553091"/>
            <a:ext cx="203200" cy="117475"/>
          </a:xfrm>
          <a:custGeom>
            <a:avLst/>
            <a:gdLst>
              <a:gd name="T0" fmla="*/ 0 w 83"/>
              <a:gd name="T1" fmla="*/ 36 h 48"/>
              <a:gd name="T2" fmla="*/ 8 w 83"/>
              <a:gd name="T3" fmla="*/ 48 h 48"/>
              <a:gd name="T4" fmla="*/ 0 w 83"/>
              <a:gd name="T5" fmla="*/ 36 h 48"/>
              <a:gd name="T6" fmla="*/ 83 w 83"/>
              <a:gd name="T7" fmla="*/ 0 h 48"/>
              <a:gd name="T8" fmla="*/ 8 w 83"/>
              <a:gd name="T9" fmla="*/ 48 h 48"/>
              <a:gd name="T10" fmla="*/ 83 w 83"/>
              <a:gd name="T11" fmla="*/ 0 h 48"/>
              <a:gd name="T12" fmla="*/ 83 w 83"/>
              <a:gd name="T13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3" h="48">
                <a:moveTo>
                  <a:pt x="0" y="36"/>
                </a:moveTo>
                <a:cubicBezTo>
                  <a:pt x="3" y="40"/>
                  <a:pt x="5" y="44"/>
                  <a:pt x="8" y="48"/>
                </a:cubicBezTo>
                <a:cubicBezTo>
                  <a:pt x="5" y="44"/>
                  <a:pt x="3" y="40"/>
                  <a:pt x="0" y="36"/>
                </a:cubicBezTo>
                <a:moveTo>
                  <a:pt x="83" y="0"/>
                </a:moveTo>
                <a:cubicBezTo>
                  <a:pt x="8" y="48"/>
                  <a:pt x="8" y="48"/>
                  <a:pt x="8" y="48"/>
                </a:cubicBezTo>
                <a:cubicBezTo>
                  <a:pt x="83" y="0"/>
                  <a:pt x="83" y="0"/>
                  <a:pt x="83" y="0"/>
                </a:cubicBezTo>
                <a:cubicBezTo>
                  <a:pt x="83" y="0"/>
                  <a:pt x="83" y="0"/>
                  <a:pt x="83" y="0"/>
                </a:cubicBezTo>
              </a:path>
            </a:pathLst>
          </a:custGeom>
          <a:solidFill>
            <a:srgbClr val="FAF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53" name="Freeform 19"/>
          <p:cNvSpPr/>
          <p:nvPr/>
        </p:nvSpPr>
        <p:spPr bwMode="auto">
          <a:xfrm>
            <a:off x="606425" y="1589478"/>
            <a:ext cx="365125" cy="1081088"/>
          </a:xfrm>
          <a:custGeom>
            <a:avLst/>
            <a:gdLst>
              <a:gd name="T0" fmla="*/ 149 w 149"/>
              <a:gd name="T1" fmla="*/ 0 h 442"/>
              <a:gd name="T2" fmla="*/ 60 w 149"/>
              <a:gd name="T3" fmla="*/ 95 h 442"/>
              <a:gd name="T4" fmla="*/ 5 w 149"/>
              <a:gd name="T5" fmla="*/ 278 h 442"/>
              <a:gd name="T6" fmla="*/ 13 w 149"/>
              <a:gd name="T7" fmla="*/ 391 h 442"/>
              <a:gd name="T8" fmla="*/ 27 w 149"/>
              <a:gd name="T9" fmla="*/ 430 h 442"/>
              <a:gd name="T10" fmla="*/ 35 w 149"/>
              <a:gd name="T11" fmla="*/ 442 h 442"/>
              <a:gd name="T12" fmla="*/ 35 w 149"/>
              <a:gd name="T13" fmla="*/ 442 h 442"/>
              <a:gd name="T14" fmla="*/ 35 w 149"/>
              <a:gd name="T15" fmla="*/ 442 h 442"/>
              <a:gd name="T16" fmla="*/ 110 w 149"/>
              <a:gd name="T17" fmla="*/ 394 h 442"/>
              <a:gd name="T18" fmla="*/ 105 w 149"/>
              <a:gd name="T19" fmla="*/ 139 h 442"/>
              <a:gd name="T20" fmla="*/ 148 w 149"/>
              <a:gd name="T21" fmla="*/ 2 h 442"/>
              <a:gd name="T22" fmla="*/ 149 w 149"/>
              <a:gd name="T23" fmla="*/ 0 h 4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49" h="442">
                <a:moveTo>
                  <a:pt x="149" y="0"/>
                </a:moveTo>
                <a:cubicBezTo>
                  <a:pt x="117" y="27"/>
                  <a:pt x="80" y="57"/>
                  <a:pt x="60" y="95"/>
                </a:cubicBezTo>
                <a:cubicBezTo>
                  <a:pt x="31" y="152"/>
                  <a:pt x="12" y="215"/>
                  <a:pt x="5" y="278"/>
                </a:cubicBezTo>
                <a:cubicBezTo>
                  <a:pt x="0" y="328"/>
                  <a:pt x="7" y="359"/>
                  <a:pt x="13" y="391"/>
                </a:cubicBezTo>
                <a:cubicBezTo>
                  <a:pt x="16" y="407"/>
                  <a:pt x="21" y="418"/>
                  <a:pt x="27" y="430"/>
                </a:cubicBezTo>
                <a:cubicBezTo>
                  <a:pt x="30" y="434"/>
                  <a:pt x="32" y="438"/>
                  <a:pt x="35" y="442"/>
                </a:cubicBezTo>
                <a:cubicBezTo>
                  <a:pt x="35" y="442"/>
                  <a:pt x="35" y="442"/>
                  <a:pt x="35" y="442"/>
                </a:cubicBezTo>
                <a:cubicBezTo>
                  <a:pt x="35" y="442"/>
                  <a:pt x="35" y="442"/>
                  <a:pt x="35" y="442"/>
                </a:cubicBezTo>
                <a:cubicBezTo>
                  <a:pt x="110" y="394"/>
                  <a:pt x="110" y="394"/>
                  <a:pt x="110" y="394"/>
                </a:cubicBezTo>
                <a:cubicBezTo>
                  <a:pt x="92" y="312"/>
                  <a:pt x="87" y="222"/>
                  <a:pt x="105" y="139"/>
                </a:cubicBezTo>
                <a:cubicBezTo>
                  <a:pt x="115" y="91"/>
                  <a:pt x="130" y="47"/>
                  <a:pt x="148" y="2"/>
                </a:cubicBezTo>
                <a:cubicBezTo>
                  <a:pt x="148" y="2"/>
                  <a:pt x="149" y="1"/>
                  <a:pt x="149" y="0"/>
                </a:cubicBezTo>
              </a:path>
            </a:pathLst>
          </a:custGeom>
          <a:solidFill>
            <a:srgbClr val="F391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54" name="Freeform 20"/>
          <p:cNvSpPr/>
          <p:nvPr/>
        </p:nvSpPr>
        <p:spPr bwMode="auto">
          <a:xfrm>
            <a:off x="1068388" y="5628078"/>
            <a:ext cx="765175" cy="841375"/>
          </a:xfrm>
          <a:custGeom>
            <a:avLst/>
            <a:gdLst>
              <a:gd name="T0" fmla="*/ 140 w 313"/>
              <a:gd name="T1" fmla="*/ 366 h 385"/>
              <a:gd name="T2" fmla="*/ 112 w 313"/>
              <a:gd name="T3" fmla="*/ 381 h 385"/>
              <a:gd name="T4" fmla="*/ 13 w 313"/>
              <a:gd name="T5" fmla="*/ 378 h 385"/>
              <a:gd name="T6" fmla="*/ 6 w 313"/>
              <a:gd name="T7" fmla="*/ 350 h 385"/>
              <a:gd name="T8" fmla="*/ 174 w 313"/>
              <a:gd name="T9" fmla="*/ 13 h 385"/>
              <a:gd name="T10" fmla="*/ 201 w 313"/>
              <a:gd name="T11" fmla="*/ 6 h 385"/>
              <a:gd name="T12" fmla="*/ 301 w 313"/>
              <a:gd name="T13" fmla="*/ 66 h 385"/>
              <a:gd name="T14" fmla="*/ 308 w 313"/>
              <a:gd name="T15" fmla="*/ 93 h 385"/>
              <a:gd name="T16" fmla="*/ 140 w 313"/>
              <a:gd name="T17" fmla="*/ 366 h 3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13" h="385">
                <a:moveTo>
                  <a:pt x="140" y="366"/>
                </a:moveTo>
                <a:cubicBezTo>
                  <a:pt x="134" y="376"/>
                  <a:pt x="129" y="381"/>
                  <a:pt x="112" y="381"/>
                </a:cubicBezTo>
                <a:cubicBezTo>
                  <a:pt x="112" y="381"/>
                  <a:pt x="36" y="385"/>
                  <a:pt x="13" y="378"/>
                </a:cubicBezTo>
                <a:cubicBezTo>
                  <a:pt x="2" y="375"/>
                  <a:pt x="0" y="360"/>
                  <a:pt x="6" y="350"/>
                </a:cubicBezTo>
                <a:cubicBezTo>
                  <a:pt x="174" y="13"/>
                  <a:pt x="174" y="13"/>
                  <a:pt x="174" y="13"/>
                </a:cubicBezTo>
                <a:cubicBezTo>
                  <a:pt x="179" y="4"/>
                  <a:pt x="192" y="0"/>
                  <a:pt x="201" y="6"/>
                </a:cubicBezTo>
                <a:cubicBezTo>
                  <a:pt x="301" y="66"/>
                  <a:pt x="301" y="66"/>
                  <a:pt x="301" y="66"/>
                </a:cubicBezTo>
                <a:cubicBezTo>
                  <a:pt x="310" y="71"/>
                  <a:pt x="313" y="84"/>
                  <a:pt x="308" y="93"/>
                </a:cubicBezTo>
                <a:cubicBezTo>
                  <a:pt x="140" y="366"/>
                  <a:pt x="140" y="366"/>
                  <a:pt x="140" y="366"/>
                </a:cubicBezTo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55" name="Freeform 21"/>
          <p:cNvSpPr>
            <a:spLocks noEditPoints="1"/>
          </p:cNvSpPr>
          <p:nvPr/>
        </p:nvSpPr>
        <p:spPr bwMode="auto">
          <a:xfrm>
            <a:off x="1338263" y="5901128"/>
            <a:ext cx="331788" cy="238125"/>
          </a:xfrm>
          <a:custGeom>
            <a:avLst/>
            <a:gdLst>
              <a:gd name="T0" fmla="*/ 209 w 209"/>
              <a:gd name="T1" fmla="*/ 125 h 150"/>
              <a:gd name="T2" fmla="*/ 195 w 209"/>
              <a:gd name="T3" fmla="*/ 150 h 150"/>
              <a:gd name="T4" fmla="*/ 195 w 209"/>
              <a:gd name="T5" fmla="*/ 150 h 150"/>
              <a:gd name="T6" fmla="*/ 209 w 209"/>
              <a:gd name="T7" fmla="*/ 125 h 150"/>
              <a:gd name="T8" fmla="*/ 209 w 209"/>
              <a:gd name="T9" fmla="*/ 125 h 150"/>
              <a:gd name="T10" fmla="*/ 23 w 209"/>
              <a:gd name="T11" fmla="*/ 0 h 150"/>
              <a:gd name="T12" fmla="*/ 0 w 209"/>
              <a:gd name="T13" fmla="*/ 45 h 150"/>
              <a:gd name="T14" fmla="*/ 0 w 209"/>
              <a:gd name="T15" fmla="*/ 45 h 150"/>
              <a:gd name="T16" fmla="*/ 23 w 209"/>
              <a:gd name="T17" fmla="*/ 0 h 150"/>
              <a:gd name="T18" fmla="*/ 23 w 209"/>
              <a:gd name="T19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09" h="150">
                <a:moveTo>
                  <a:pt x="209" y="125"/>
                </a:moveTo>
                <a:lnTo>
                  <a:pt x="195" y="150"/>
                </a:lnTo>
                <a:lnTo>
                  <a:pt x="195" y="150"/>
                </a:lnTo>
                <a:lnTo>
                  <a:pt x="209" y="125"/>
                </a:lnTo>
                <a:lnTo>
                  <a:pt x="209" y="125"/>
                </a:lnTo>
                <a:close/>
                <a:moveTo>
                  <a:pt x="23" y="0"/>
                </a:moveTo>
                <a:lnTo>
                  <a:pt x="0" y="45"/>
                </a:lnTo>
                <a:lnTo>
                  <a:pt x="0" y="45"/>
                </a:lnTo>
                <a:lnTo>
                  <a:pt x="23" y="0"/>
                </a:lnTo>
                <a:lnTo>
                  <a:pt x="23" y="0"/>
                </a:lnTo>
                <a:close/>
              </a:path>
            </a:pathLst>
          </a:custGeom>
          <a:solidFill>
            <a:srgbClr val="AEAD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56" name="Freeform 22"/>
          <p:cNvSpPr>
            <a:spLocks noEditPoints="1"/>
          </p:cNvSpPr>
          <p:nvPr/>
        </p:nvSpPr>
        <p:spPr bwMode="auto">
          <a:xfrm>
            <a:off x="1338263" y="5901128"/>
            <a:ext cx="331788" cy="238125"/>
          </a:xfrm>
          <a:custGeom>
            <a:avLst/>
            <a:gdLst>
              <a:gd name="T0" fmla="*/ 209 w 209"/>
              <a:gd name="T1" fmla="*/ 125 h 150"/>
              <a:gd name="T2" fmla="*/ 195 w 209"/>
              <a:gd name="T3" fmla="*/ 150 h 150"/>
              <a:gd name="T4" fmla="*/ 195 w 209"/>
              <a:gd name="T5" fmla="*/ 150 h 150"/>
              <a:gd name="T6" fmla="*/ 209 w 209"/>
              <a:gd name="T7" fmla="*/ 125 h 150"/>
              <a:gd name="T8" fmla="*/ 209 w 209"/>
              <a:gd name="T9" fmla="*/ 125 h 150"/>
              <a:gd name="T10" fmla="*/ 23 w 209"/>
              <a:gd name="T11" fmla="*/ 0 h 150"/>
              <a:gd name="T12" fmla="*/ 0 w 209"/>
              <a:gd name="T13" fmla="*/ 45 h 150"/>
              <a:gd name="T14" fmla="*/ 0 w 209"/>
              <a:gd name="T15" fmla="*/ 45 h 150"/>
              <a:gd name="T16" fmla="*/ 23 w 209"/>
              <a:gd name="T17" fmla="*/ 0 h 150"/>
              <a:gd name="T18" fmla="*/ 23 w 209"/>
              <a:gd name="T19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09" h="150">
                <a:moveTo>
                  <a:pt x="209" y="125"/>
                </a:moveTo>
                <a:lnTo>
                  <a:pt x="195" y="150"/>
                </a:lnTo>
                <a:lnTo>
                  <a:pt x="195" y="150"/>
                </a:lnTo>
                <a:lnTo>
                  <a:pt x="209" y="125"/>
                </a:lnTo>
                <a:lnTo>
                  <a:pt x="209" y="125"/>
                </a:lnTo>
                <a:moveTo>
                  <a:pt x="23" y="0"/>
                </a:moveTo>
                <a:lnTo>
                  <a:pt x="0" y="45"/>
                </a:lnTo>
                <a:lnTo>
                  <a:pt x="0" y="45"/>
                </a:lnTo>
                <a:lnTo>
                  <a:pt x="23" y="0"/>
                </a:lnTo>
                <a:lnTo>
                  <a:pt x="23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57" name="Freeform 23"/>
          <p:cNvSpPr/>
          <p:nvPr/>
        </p:nvSpPr>
        <p:spPr bwMode="auto">
          <a:xfrm>
            <a:off x="1338263" y="5901128"/>
            <a:ext cx="331788" cy="238125"/>
          </a:xfrm>
          <a:custGeom>
            <a:avLst/>
            <a:gdLst>
              <a:gd name="T0" fmla="*/ 15 w 136"/>
              <a:gd name="T1" fmla="*/ 0 h 97"/>
              <a:gd name="T2" fmla="*/ 0 w 136"/>
              <a:gd name="T3" fmla="*/ 29 h 97"/>
              <a:gd name="T4" fmla="*/ 59 w 136"/>
              <a:gd name="T5" fmla="*/ 64 h 97"/>
              <a:gd name="T6" fmla="*/ 127 w 136"/>
              <a:gd name="T7" fmla="*/ 97 h 97"/>
              <a:gd name="T8" fmla="*/ 136 w 136"/>
              <a:gd name="T9" fmla="*/ 81 h 97"/>
              <a:gd name="T10" fmla="*/ 15 w 136"/>
              <a:gd name="T11" fmla="*/ 0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6" h="97">
                <a:moveTo>
                  <a:pt x="15" y="0"/>
                </a:moveTo>
                <a:cubicBezTo>
                  <a:pt x="0" y="29"/>
                  <a:pt x="0" y="29"/>
                  <a:pt x="0" y="29"/>
                </a:cubicBezTo>
                <a:cubicBezTo>
                  <a:pt x="20" y="40"/>
                  <a:pt x="40" y="52"/>
                  <a:pt x="59" y="64"/>
                </a:cubicBezTo>
                <a:cubicBezTo>
                  <a:pt x="82" y="74"/>
                  <a:pt x="105" y="85"/>
                  <a:pt x="127" y="97"/>
                </a:cubicBezTo>
                <a:cubicBezTo>
                  <a:pt x="136" y="81"/>
                  <a:pt x="136" y="81"/>
                  <a:pt x="136" y="81"/>
                </a:cubicBezTo>
                <a:cubicBezTo>
                  <a:pt x="94" y="57"/>
                  <a:pt x="53" y="30"/>
                  <a:pt x="15" y="0"/>
                </a:cubicBezTo>
              </a:path>
            </a:pathLst>
          </a:custGeom>
          <a:solidFill>
            <a:srgbClr val="3F3E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58" name="Freeform 24"/>
          <p:cNvSpPr/>
          <p:nvPr/>
        </p:nvSpPr>
        <p:spPr bwMode="auto">
          <a:xfrm>
            <a:off x="3646488" y="5691579"/>
            <a:ext cx="765175" cy="833437"/>
          </a:xfrm>
          <a:custGeom>
            <a:avLst/>
            <a:gdLst>
              <a:gd name="T0" fmla="*/ 173 w 313"/>
              <a:gd name="T1" fmla="*/ 366 h 385"/>
              <a:gd name="T2" fmla="*/ 201 w 313"/>
              <a:gd name="T3" fmla="*/ 381 h 385"/>
              <a:gd name="T4" fmla="*/ 300 w 313"/>
              <a:gd name="T5" fmla="*/ 378 h 385"/>
              <a:gd name="T6" fmla="*/ 307 w 313"/>
              <a:gd name="T7" fmla="*/ 350 h 385"/>
              <a:gd name="T8" fmla="*/ 139 w 313"/>
              <a:gd name="T9" fmla="*/ 13 h 385"/>
              <a:gd name="T10" fmla="*/ 112 w 313"/>
              <a:gd name="T11" fmla="*/ 6 h 385"/>
              <a:gd name="T12" fmla="*/ 12 w 313"/>
              <a:gd name="T13" fmla="*/ 66 h 385"/>
              <a:gd name="T14" fmla="*/ 5 w 313"/>
              <a:gd name="T15" fmla="*/ 93 h 385"/>
              <a:gd name="T16" fmla="*/ 173 w 313"/>
              <a:gd name="T17" fmla="*/ 366 h 3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13" h="385">
                <a:moveTo>
                  <a:pt x="173" y="366"/>
                </a:moveTo>
                <a:cubicBezTo>
                  <a:pt x="179" y="376"/>
                  <a:pt x="184" y="381"/>
                  <a:pt x="201" y="381"/>
                </a:cubicBezTo>
                <a:cubicBezTo>
                  <a:pt x="201" y="381"/>
                  <a:pt x="277" y="385"/>
                  <a:pt x="300" y="378"/>
                </a:cubicBezTo>
                <a:cubicBezTo>
                  <a:pt x="311" y="375"/>
                  <a:pt x="313" y="360"/>
                  <a:pt x="307" y="350"/>
                </a:cubicBezTo>
                <a:cubicBezTo>
                  <a:pt x="139" y="13"/>
                  <a:pt x="139" y="13"/>
                  <a:pt x="139" y="13"/>
                </a:cubicBezTo>
                <a:cubicBezTo>
                  <a:pt x="134" y="4"/>
                  <a:pt x="121" y="0"/>
                  <a:pt x="112" y="6"/>
                </a:cubicBezTo>
                <a:cubicBezTo>
                  <a:pt x="12" y="66"/>
                  <a:pt x="12" y="66"/>
                  <a:pt x="12" y="66"/>
                </a:cubicBezTo>
                <a:cubicBezTo>
                  <a:pt x="3" y="71"/>
                  <a:pt x="0" y="84"/>
                  <a:pt x="5" y="93"/>
                </a:cubicBezTo>
                <a:cubicBezTo>
                  <a:pt x="173" y="366"/>
                  <a:pt x="173" y="366"/>
                  <a:pt x="173" y="366"/>
                </a:cubicBezTo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59" name="Freeform 25"/>
          <p:cNvSpPr/>
          <p:nvPr/>
        </p:nvSpPr>
        <p:spPr bwMode="auto">
          <a:xfrm>
            <a:off x="4094163" y="5899541"/>
            <a:ext cx="36513" cy="73025"/>
          </a:xfrm>
          <a:custGeom>
            <a:avLst/>
            <a:gdLst>
              <a:gd name="T0" fmla="*/ 0 w 23"/>
              <a:gd name="T1" fmla="*/ 0 h 46"/>
              <a:gd name="T2" fmla="*/ 0 w 23"/>
              <a:gd name="T3" fmla="*/ 0 h 46"/>
              <a:gd name="T4" fmla="*/ 23 w 23"/>
              <a:gd name="T5" fmla="*/ 46 h 46"/>
              <a:gd name="T6" fmla="*/ 23 w 23"/>
              <a:gd name="T7" fmla="*/ 46 h 46"/>
              <a:gd name="T8" fmla="*/ 0 w 23"/>
              <a:gd name="T9" fmla="*/ 0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46">
                <a:moveTo>
                  <a:pt x="0" y="0"/>
                </a:moveTo>
                <a:lnTo>
                  <a:pt x="0" y="0"/>
                </a:lnTo>
                <a:lnTo>
                  <a:pt x="23" y="46"/>
                </a:lnTo>
                <a:lnTo>
                  <a:pt x="23" y="46"/>
                </a:lnTo>
                <a:lnTo>
                  <a:pt x="0" y="0"/>
                </a:lnTo>
                <a:close/>
              </a:path>
            </a:pathLst>
          </a:custGeom>
          <a:solidFill>
            <a:srgbClr val="AEAD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60" name="Freeform 26"/>
          <p:cNvSpPr/>
          <p:nvPr/>
        </p:nvSpPr>
        <p:spPr bwMode="auto">
          <a:xfrm>
            <a:off x="4094163" y="5899541"/>
            <a:ext cx="36513" cy="73025"/>
          </a:xfrm>
          <a:custGeom>
            <a:avLst/>
            <a:gdLst>
              <a:gd name="T0" fmla="*/ 0 w 23"/>
              <a:gd name="T1" fmla="*/ 0 h 46"/>
              <a:gd name="T2" fmla="*/ 0 w 23"/>
              <a:gd name="T3" fmla="*/ 0 h 46"/>
              <a:gd name="T4" fmla="*/ 23 w 23"/>
              <a:gd name="T5" fmla="*/ 46 h 46"/>
              <a:gd name="T6" fmla="*/ 23 w 23"/>
              <a:gd name="T7" fmla="*/ 46 h 46"/>
              <a:gd name="T8" fmla="*/ 0 w 23"/>
              <a:gd name="T9" fmla="*/ 0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46">
                <a:moveTo>
                  <a:pt x="0" y="0"/>
                </a:moveTo>
                <a:lnTo>
                  <a:pt x="0" y="0"/>
                </a:lnTo>
                <a:lnTo>
                  <a:pt x="23" y="46"/>
                </a:lnTo>
                <a:lnTo>
                  <a:pt x="23" y="46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61" name="Freeform 27"/>
          <p:cNvSpPr/>
          <p:nvPr/>
        </p:nvSpPr>
        <p:spPr bwMode="auto">
          <a:xfrm>
            <a:off x="3795713" y="5899541"/>
            <a:ext cx="334963" cy="239713"/>
          </a:xfrm>
          <a:custGeom>
            <a:avLst/>
            <a:gdLst>
              <a:gd name="T0" fmla="*/ 122 w 137"/>
              <a:gd name="T1" fmla="*/ 0 h 98"/>
              <a:gd name="T2" fmla="*/ 0 w 137"/>
              <a:gd name="T3" fmla="*/ 81 h 98"/>
              <a:gd name="T4" fmla="*/ 10 w 137"/>
              <a:gd name="T5" fmla="*/ 98 h 98"/>
              <a:gd name="T6" fmla="*/ 78 w 137"/>
              <a:gd name="T7" fmla="*/ 65 h 98"/>
              <a:gd name="T8" fmla="*/ 137 w 137"/>
              <a:gd name="T9" fmla="*/ 30 h 98"/>
              <a:gd name="T10" fmla="*/ 122 w 137"/>
              <a:gd name="T11" fmla="*/ 0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7" h="98">
                <a:moveTo>
                  <a:pt x="122" y="0"/>
                </a:moveTo>
                <a:cubicBezTo>
                  <a:pt x="83" y="30"/>
                  <a:pt x="43" y="58"/>
                  <a:pt x="0" y="81"/>
                </a:cubicBezTo>
                <a:cubicBezTo>
                  <a:pt x="10" y="98"/>
                  <a:pt x="10" y="98"/>
                  <a:pt x="10" y="98"/>
                </a:cubicBezTo>
                <a:cubicBezTo>
                  <a:pt x="32" y="86"/>
                  <a:pt x="55" y="75"/>
                  <a:pt x="78" y="65"/>
                </a:cubicBezTo>
                <a:cubicBezTo>
                  <a:pt x="97" y="53"/>
                  <a:pt x="117" y="41"/>
                  <a:pt x="137" y="30"/>
                </a:cubicBezTo>
                <a:cubicBezTo>
                  <a:pt x="122" y="0"/>
                  <a:pt x="122" y="0"/>
                  <a:pt x="122" y="0"/>
                </a:cubicBezTo>
              </a:path>
            </a:pathLst>
          </a:custGeom>
          <a:solidFill>
            <a:srgbClr val="3F3E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grpSp>
        <p:nvGrpSpPr>
          <p:cNvPr id="4" name="Group 3"/>
          <p:cNvGrpSpPr/>
          <p:nvPr/>
        </p:nvGrpSpPr>
        <p:grpSpPr>
          <a:xfrm rot="1786145">
            <a:off x="817563" y="2264166"/>
            <a:ext cx="3829050" cy="3830638"/>
            <a:chOff x="817563" y="2264166"/>
            <a:chExt cx="3829050" cy="3830638"/>
          </a:xfrm>
        </p:grpSpPr>
        <p:sp>
          <p:nvSpPr>
            <p:cNvPr id="162" name="Oval 28"/>
            <p:cNvSpPr>
              <a:spLocks noChangeArrowheads="1"/>
            </p:cNvSpPr>
            <p:nvPr/>
          </p:nvSpPr>
          <p:spPr bwMode="auto">
            <a:xfrm>
              <a:off x="817563" y="2264166"/>
              <a:ext cx="3829050" cy="3830638"/>
            </a:xfrm>
            <a:prstGeom prst="ellipse">
              <a:avLst/>
            </a:prstGeom>
            <a:solidFill>
              <a:srgbClr val="FDFC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 dirty="0"/>
            </a:p>
          </p:txBody>
        </p:sp>
        <p:sp>
          <p:nvSpPr>
            <p:cNvPr id="239" name="hour hand"/>
            <p:cNvSpPr/>
            <p:nvPr/>
          </p:nvSpPr>
          <p:spPr bwMode="auto">
            <a:xfrm>
              <a:off x="2159000" y="3253178"/>
              <a:ext cx="601663" cy="950913"/>
            </a:xfrm>
            <a:custGeom>
              <a:avLst/>
              <a:gdLst>
                <a:gd name="T0" fmla="*/ 0 w 379"/>
                <a:gd name="T1" fmla="*/ 23 h 599"/>
                <a:gd name="T2" fmla="*/ 39 w 379"/>
                <a:gd name="T3" fmla="*/ 0 h 599"/>
                <a:gd name="T4" fmla="*/ 379 w 379"/>
                <a:gd name="T5" fmla="*/ 576 h 599"/>
                <a:gd name="T6" fmla="*/ 341 w 379"/>
                <a:gd name="T7" fmla="*/ 599 h 599"/>
                <a:gd name="T8" fmla="*/ 0 w 379"/>
                <a:gd name="T9" fmla="*/ 23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9" h="599">
                  <a:moveTo>
                    <a:pt x="0" y="23"/>
                  </a:moveTo>
                  <a:lnTo>
                    <a:pt x="39" y="0"/>
                  </a:lnTo>
                  <a:lnTo>
                    <a:pt x="379" y="576"/>
                  </a:lnTo>
                  <a:lnTo>
                    <a:pt x="341" y="599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 dirty="0"/>
            </a:p>
          </p:txBody>
        </p:sp>
      </p:grpSp>
      <p:sp>
        <p:nvSpPr>
          <p:cNvPr id="163" name="Freeform 29"/>
          <p:cNvSpPr>
            <a:spLocks noEditPoints="1"/>
          </p:cNvSpPr>
          <p:nvPr/>
        </p:nvSpPr>
        <p:spPr bwMode="auto">
          <a:xfrm>
            <a:off x="538163" y="1986353"/>
            <a:ext cx="4387850" cy="4384675"/>
          </a:xfrm>
          <a:custGeom>
            <a:avLst/>
            <a:gdLst>
              <a:gd name="T0" fmla="*/ 897 w 1794"/>
              <a:gd name="T1" fmla="*/ 1793 h 1793"/>
              <a:gd name="T2" fmla="*/ 263 w 1794"/>
              <a:gd name="T3" fmla="*/ 1531 h 1793"/>
              <a:gd name="T4" fmla="*/ 0 w 1794"/>
              <a:gd name="T5" fmla="*/ 897 h 1793"/>
              <a:gd name="T6" fmla="*/ 263 w 1794"/>
              <a:gd name="T7" fmla="*/ 262 h 1793"/>
              <a:gd name="T8" fmla="*/ 897 w 1794"/>
              <a:gd name="T9" fmla="*/ 0 h 1793"/>
              <a:gd name="T10" fmla="*/ 1531 w 1794"/>
              <a:gd name="T11" fmla="*/ 262 h 1793"/>
              <a:gd name="T12" fmla="*/ 1794 w 1794"/>
              <a:gd name="T13" fmla="*/ 897 h 1793"/>
              <a:gd name="T14" fmla="*/ 1531 w 1794"/>
              <a:gd name="T15" fmla="*/ 1531 h 1793"/>
              <a:gd name="T16" fmla="*/ 897 w 1794"/>
              <a:gd name="T17" fmla="*/ 1793 h 1793"/>
              <a:gd name="T18" fmla="*/ 897 w 1794"/>
              <a:gd name="T19" fmla="*/ 79 h 1793"/>
              <a:gd name="T20" fmla="*/ 79 w 1794"/>
              <a:gd name="T21" fmla="*/ 897 h 1793"/>
              <a:gd name="T22" fmla="*/ 897 w 1794"/>
              <a:gd name="T23" fmla="*/ 1714 h 1793"/>
              <a:gd name="T24" fmla="*/ 1715 w 1794"/>
              <a:gd name="T25" fmla="*/ 897 h 1793"/>
              <a:gd name="T26" fmla="*/ 897 w 1794"/>
              <a:gd name="T27" fmla="*/ 79 h 17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794" h="1793">
                <a:moveTo>
                  <a:pt x="897" y="1793"/>
                </a:moveTo>
                <a:cubicBezTo>
                  <a:pt x="658" y="1793"/>
                  <a:pt x="432" y="1700"/>
                  <a:pt x="263" y="1531"/>
                </a:cubicBezTo>
                <a:cubicBezTo>
                  <a:pt x="94" y="1361"/>
                  <a:pt x="0" y="1136"/>
                  <a:pt x="0" y="897"/>
                </a:cubicBezTo>
                <a:cubicBezTo>
                  <a:pt x="0" y="657"/>
                  <a:pt x="94" y="432"/>
                  <a:pt x="263" y="262"/>
                </a:cubicBezTo>
                <a:cubicBezTo>
                  <a:pt x="432" y="93"/>
                  <a:pt x="658" y="0"/>
                  <a:pt x="897" y="0"/>
                </a:cubicBezTo>
                <a:cubicBezTo>
                  <a:pt x="1137" y="0"/>
                  <a:pt x="1362" y="93"/>
                  <a:pt x="1531" y="262"/>
                </a:cubicBezTo>
                <a:cubicBezTo>
                  <a:pt x="1701" y="432"/>
                  <a:pt x="1794" y="657"/>
                  <a:pt x="1794" y="897"/>
                </a:cubicBezTo>
                <a:cubicBezTo>
                  <a:pt x="1794" y="1136"/>
                  <a:pt x="1701" y="1361"/>
                  <a:pt x="1531" y="1531"/>
                </a:cubicBezTo>
                <a:cubicBezTo>
                  <a:pt x="1362" y="1700"/>
                  <a:pt x="1137" y="1793"/>
                  <a:pt x="897" y="1793"/>
                </a:cubicBezTo>
                <a:moveTo>
                  <a:pt x="897" y="79"/>
                </a:moveTo>
                <a:cubicBezTo>
                  <a:pt x="446" y="79"/>
                  <a:pt x="79" y="446"/>
                  <a:pt x="79" y="897"/>
                </a:cubicBezTo>
                <a:cubicBezTo>
                  <a:pt x="79" y="1348"/>
                  <a:pt x="446" y="1714"/>
                  <a:pt x="897" y="1714"/>
                </a:cubicBezTo>
                <a:cubicBezTo>
                  <a:pt x="1348" y="1714"/>
                  <a:pt x="1715" y="1348"/>
                  <a:pt x="1715" y="897"/>
                </a:cubicBezTo>
                <a:cubicBezTo>
                  <a:pt x="1715" y="446"/>
                  <a:pt x="1348" y="79"/>
                  <a:pt x="897" y="79"/>
                </a:cubicBezTo>
              </a:path>
            </a:pathLst>
          </a:custGeom>
          <a:solidFill>
            <a:srgbClr val="FDCBEA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64" name="Freeform 30"/>
          <p:cNvSpPr>
            <a:spLocks noEditPoints="1"/>
          </p:cNvSpPr>
          <p:nvPr/>
        </p:nvSpPr>
        <p:spPr bwMode="auto">
          <a:xfrm>
            <a:off x="711200" y="2157803"/>
            <a:ext cx="4043363" cy="4041775"/>
          </a:xfrm>
          <a:custGeom>
            <a:avLst/>
            <a:gdLst>
              <a:gd name="T0" fmla="*/ 826 w 1653"/>
              <a:gd name="T1" fmla="*/ 1653 h 1653"/>
              <a:gd name="T2" fmla="*/ 0 w 1653"/>
              <a:gd name="T3" fmla="*/ 827 h 1653"/>
              <a:gd name="T4" fmla="*/ 826 w 1653"/>
              <a:gd name="T5" fmla="*/ 0 h 1653"/>
              <a:gd name="T6" fmla="*/ 1653 w 1653"/>
              <a:gd name="T7" fmla="*/ 827 h 1653"/>
              <a:gd name="T8" fmla="*/ 826 w 1653"/>
              <a:gd name="T9" fmla="*/ 1653 h 1653"/>
              <a:gd name="T10" fmla="*/ 826 w 1653"/>
              <a:gd name="T11" fmla="*/ 49 h 1653"/>
              <a:gd name="T12" fmla="*/ 48 w 1653"/>
              <a:gd name="T13" fmla="*/ 827 h 1653"/>
              <a:gd name="T14" fmla="*/ 826 w 1653"/>
              <a:gd name="T15" fmla="*/ 1605 h 1653"/>
              <a:gd name="T16" fmla="*/ 1604 w 1653"/>
              <a:gd name="T17" fmla="*/ 827 h 1653"/>
              <a:gd name="T18" fmla="*/ 826 w 1653"/>
              <a:gd name="T19" fmla="*/ 49 h 1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653" h="1653">
                <a:moveTo>
                  <a:pt x="826" y="1653"/>
                </a:moveTo>
                <a:cubicBezTo>
                  <a:pt x="371" y="1653"/>
                  <a:pt x="0" y="1282"/>
                  <a:pt x="0" y="827"/>
                </a:cubicBezTo>
                <a:cubicBezTo>
                  <a:pt x="0" y="371"/>
                  <a:pt x="371" y="0"/>
                  <a:pt x="826" y="0"/>
                </a:cubicBezTo>
                <a:cubicBezTo>
                  <a:pt x="1282" y="0"/>
                  <a:pt x="1653" y="371"/>
                  <a:pt x="1653" y="827"/>
                </a:cubicBezTo>
                <a:cubicBezTo>
                  <a:pt x="1653" y="1282"/>
                  <a:pt x="1282" y="1653"/>
                  <a:pt x="826" y="1653"/>
                </a:cubicBezTo>
                <a:moveTo>
                  <a:pt x="826" y="49"/>
                </a:moveTo>
                <a:cubicBezTo>
                  <a:pt x="397" y="49"/>
                  <a:pt x="48" y="398"/>
                  <a:pt x="48" y="827"/>
                </a:cubicBezTo>
                <a:cubicBezTo>
                  <a:pt x="48" y="1256"/>
                  <a:pt x="397" y="1605"/>
                  <a:pt x="826" y="1605"/>
                </a:cubicBezTo>
                <a:cubicBezTo>
                  <a:pt x="1255" y="1605"/>
                  <a:pt x="1604" y="1256"/>
                  <a:pt x="1604" y="827"/>
                </a:cubicBezTo>
                <a:cubicBezTo>
                  <a:pt x="1604" y="398"/>
                  <a:pt x="1255" y="49"/>
                  <a:pt x="826" y="49"/>
                </a:cubicBezTo>
              </a:path>
            </a:pathLst>
          </a:custGeom>
          <a:solidFill>
            <a:srgbClr val="DFDED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65" name="Freeform 31"/>
          <p:cNvSpPr>
            <a:spLocks noEditPoints="1"/>
          </p:cNvSpPr>
          <p:nvPr/>
        </p:nvSpPr>
        <p:spPr bwMode="auto">
          <a:xfrm>
            <a:off x="620713" y="2067316"/>
            <a:ext cx="4221163" cy="4222750"/>
          </a:xfrm>
          <a:custGeom>
            <a:avLst/>
            <a:gdLst>
              <a:gd name="T0" fmla="*/ 863 w 1726"/>
              <a:gd name="T1" fmla="*/ 1690 h 1727"/>
              <a:gd name="T2" fmla="*/ 37 w 1726"/>
              <a:gd name="T3" fmla="*/ 864 h 1727"/>
              <a:gd name="T4" fmla="*/ 863 w 1726"/>
              <a:gd name="T5" fmla="*/ 37 h 1727"/>
              <a:gd name="T6" fmla="*/ 1690 w 1726"/>
              <a:gd name="T7" fmla="*/ 864 h 1727"/>
              <a:gd name="T8" fmla="*/ 1690 w 1726"/>
              <a:gd name="T9" fmla="*/ 864 h 1727"/>
              <a:gd name="T10" fmla="*/ 1690 w 1726"/>
              <a:gd name="T11" fmla="*/ 864 h 1727"/>
              <a:gd name="T12" fmla="*/ 863 w 1726"/>
              <a:gd name="T13" fmla="*/ 1690 h 1727"/>
              <a:gd name="T14" fmla="*/ 863 w 1726"/>
              <a:gd name="T15" fmla="*/ 1690 h 1727"/>
              <a:gd name="T16" fmla="*/ 863 w 1726"/>
              <a:gd name="T17" fmla="*/ 0 h 1727"/>
              <a:gd name="T18" fmla="*/ 0 w 1726"/>
              <a:gd name="T19" fmla="*/ 864 h 1727"/>
              <a:gd name="T20" fmla="*/ 863 w 1726"/>
              <a:gd name="T21" fmla="*/ 1727 h 1727"/>
              <a:gd name="T22" fmla="*/ 1726 w 1726"/>
              <a:gd name="T23" fmla="*/ 864 h 1727"/>
              <a:gd name="T24" fmla="*/ 863 w 1726"/>
              <a:gd name="T25" fmla="*/ 0 h 1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726" h="1727">
                <a:moveTo>
                  <a:pt x="863" y="1690"/>
                </a:moveTo>
                <a:cubicBezTo>
                  <a:pt x="408" y="1690"/>
                  <a:pt x="37" y="1319"/>
                  <a:pt x="37" y="864"/>
                </a:cubicBezTo>
                <a:cubicBezTo>
                  <a:pt x="37" y="408"/>
                  <a:pt x="408" y="37"/>
                  <a:pt x="863" y="37"/>
                </a:cubicBezTo>
                <a:cubicBezTo>
                  <a:pt x="1319" y="37"/>
                  <a:pt x="1690" y="408"/>
                  <a:pt x="1690" y="864"/>
                </a:cubicBezTo>
                <a:cubicBezTo>
                  <a:pt x="1690" y="864"/>
                  <a:pt x="1690" y="864"/>
                  <a:pt x="1690" y="864"/>
                </a:cubicBezTo>
                <a:cubicBezTo>
                  <a:pt x="1690" y="864"/>
                  <a:pt x="1690" y="864"/>
                  <a:pt x="1690" y="864"/>
                </a:cubicBezTo>
                <a:cubicBezTo>
                  <a:pt x="1690" y="1319"/>
                  <a:pt x="1319" y="1690"/>
                  <a:pt x="863" y="1690"/>
                </a:cubicBezTo>
                <a:cubicBezTo>
                  <a:pt x="863" y="1690"/>
                  <a:pt x="863" y="1690"/>
                  <a:pt x="863" y="1690"/>
                </a:cubicBezTo>
                <a:moveTo>
                  <a:pt x="863" y="0"/>
                </a:moveTo>
                <a:cubicBezTo>
                  <a:pt x="387" y="0"/>
                  <a:pt x="0" y="388"/>
                  <a:pt x="0" y="864"/>
                </a:cubicBezTo>
                <a:cubicBezTo>
                  <a:pt x="0" y="1340"/>
                  <a:pt x="387" y="1727"/>
                  <a:pt x="863" y="1727"/>
                </a:cubicBezTo>
                <a:cubicBezTo>
                  <a:pt x="1339" y="1727"/>
                  <a:pt x="1726" y="1340"/>
                  <a:pt x="1726" y="864"/>
                </a:cubicBezTo>
                <a:cubicBezTo>
                  <a:pt x="1726" y="388"/>
                  <a:pt x="1339" y="0"/>
                  <a:pt x="863" y="0"/>
                </a:cubicBezTo>
              </a:path>
            </a:pathLst>
          </a:custGeom>
          <a:solidFill>
            <a:srgbClr val="CD4A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grpSp>
        <p:nvGrpSpPr>
          <p:cNvPr id="2" name="Group 1"/>
          <p:cNvGrpSpPr/>
          <p:nvPr/>
        </p:nvGrpSpPr>
        <p:grpSpPr>
          <a:xfrm>
            <a:off x="2455863" y="2411803"/>
            <a:ext cx="566738" cy="566738"/>
            <a:chOff x="2455863" y="2411803"/>
            <a:chExt cx="566738" cy="566738"/>
          </a:xfrm>
          <a:solidFill>
            <a:srgbClr val="FDCBEA"/>
          </a:solidFill>
        </p:grpSpPr>
        <p:sp>
          <p:nvSpPr>
            <p:cNvPr id="166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67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68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69" name="Freeform 35"/>
            <p:cNvSpPr/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70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71" name="Rectangle 37"/>
            <p:cNvSpPr>
              <a:spLocks noChangeArrowheads="1"/>
            </p:cNvSpPr>
            <p:nvPr/>
          </p:nvSpPr>
          <p:spPr bwMode="auto">
            <a:xfrm>
              <a:off x="2540635" y="2499116"/>
              <a:ext cx="460062" cy="32316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2100" b="1" dirty="0">
                  <a:latin typeface="Raleway" pitchFamily="34" charset="0"/>
                </a:rPr>
                <a:t>1</a:t>
              </a:r>
              <a:r>
                <a:rPr lang="ru-RU" altLang="en-US" sz="2100" b="1" dirty="0">
                  <a:latin typeface="Raleway" pitchFamily="34" charset="0"/>
                </a:rPr>
                <a:t>8</a:t>
              </a:r>
              <a:r>
                <a:rPr lang="en-US" altLang="en-US" sz="2100" b="1" dirty="0">
                  <a:latin typeface="Raleway" pitchFamily="34" charset="0"/>
                </a:rPr>
                <a:t>0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722688" y="3113478"/>
            <a:ext cx="585788" cy="587375"/>
            <a:chOff x="3722688" y="3113478"/>
            <a:chExt cx="585788" cy="587375"/>
          </a:xfrm>
          <a:solidFill>
            <a:srgbClr val="FDCBEA"/>
          </a:solidFill>
        </p:grpSpPr>
        <p:sp>
          <p:nvSpPr>
            <p:cNvPr id="178" name="Freeform 44"/>
            <p:cNvSpPr/>
            <p:nvPr/>
          </p:nvSpPr>
          <p:spPr bwMode="auto">
            <a:xfrm>
              <a:off x="3722688" y="3113478"/>
              <a:ext cx="585788" cy="587375"/>
            </a:xfrm>
            <a:custGeom>
              <a:avLst/>
              <a:gdLst>
                <a:gd name="T0" fmla="*/ 127 w 240"/>
                <a:gd name="T1" fmla="*/ 236 h 240"/>
                <a:gd name="T2" fmla="*/ 236 w 240"/>
                <a:gd name="T3" fmla="*/ 113 h 240"/>
                <a:gd name="T4" fmla="*/ 113 w 240"/>
                <a:gd name="T5" fmla="*/ 4 h 240"/>
                <a:gd name="T6" fmla="*/ 4 w 240"/>
                <a:gd name="T7" fmla="*/ 127 h 240"/>
                <a:gd name="T8" fmla="*/ 127 w 240"/>
                <a:gd name="T9" fmla="*/ 236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0" h="240">
                  <a:moveTo>
                    <a:pt x="127" y="236"/>
                  </a:moveTo>
                  <a:cubicBezTo>
                    <a:pt x="191" y="232"/>
                    <a:pt x="240" y="177"/>
                    <a:pt x="236" y="113"/>
                  </a:cubicBezTo>
                  <a:cubicBezTo>
                    <a:pt x="232" y="49"/>
                    <a:pt x="177" y="0"/>
                    <a:pt x="113" y="4"/>
                  </a:cubicBezTo>
                  <a:cubicBezTo>
                    <a:pt x="49" y="8"/>
                    <a:pt x="0" y="63"/>
                    <a:pt x="4" y="127"/>
                  </a:cubicBezTo>
                  <a:cubicBezTo>
                    <a:pt x="8" y="191"/>
                    <a:pt x="63" y="240"/>
                    <a:pt x="127" y="23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79" name="Freeform 45"/>
            <p:cNvSpPr/>
            <p:nvPr/>
          </p:nvSpPr>
          <p:spPr bwMode="auto">
            <a:xfrm>
              <a:off x="3781425" y="3169041"/>
              <a:ext cx="471488" cy="473075"/>
            </a:xfrm>
            <a:custGeom>
              <a:avLst/>
              <a:gdLst>
                <a:gd name="T0" fmla="*/ 102 w 193"/>
                <a:gd name="T1" fmla="*/ 190 h 193"/>
                <a:gd name="T2" fmla="*/ 189 w 193"/>
                <a:gd name="T3" fmla="*/ 91 h 193"/>
                <a:gd name="T4" fmla="*/ 90 w 193"/>
                <a:gd name="T5" fmla="*/ 4 h 193"/>
                <a:gd name="T6" fmla="*/ 3 w 193"/>
                <a:gd name="T7" fmla="*/ 103 h 193"/>
                <a:gd name="T8" fmla="*/ 102 w 193"/>
                <a:gd name="T9" fmla="*/ 19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02" y="190"/>
                  </a:moveTo>
                  <a:cubicBezTo>
                    <a:pt x="153" y="187"/>
                    <a:pt x="193" y="143"/>
                    <a:pt x="189" y="91"/>
                  </a:cubicBezTo>
                  <a:cubicBezTo>
                    <a:pt x="186" y="40"/>
                    <a:pt x="142" y="0"/>
                    <a:pt x="90" y="4"/>
                  </a:cubicBezTo>
                  <a:cubicBezTo>
                    <a:pt x="39" y="7"/>
                    <a:pt x="0" y="51"/>
                    <a:pt x="3" y="103"/>
                  </a:cubicBezTo>
                  <a:cubicBezTo>
                    <a:pt x="6" y="154"/>
                    <a:pt x="50" y="193"/>
                    <a:pt x="102" y="19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80" name="Freeform 46"/>
            <p:cNvSpPr>
              <a:spLocks noEditPoints="1"/>
            </p:cNvSpPr>
            <p:nvPr/>
          </p:nvSpPr>
          <p:spPr bwMode="auto">
            <a:xfrm>
              <a:off x="3786188" y="3272228"/>
              <a:ext cx="46038" cy="188913"/>
            </a:xfrm>
            <a:custGeom>
              <a:avLst/>
              <a:gdLst>
                <a:gd name="T0" fmla="*/ 3 w 19"/>
                <a:gd name="T1" fmla="*/ 76 h 77"/>
                <a:gd name="T2" fmla="*/ 3 w 19"/>
                <a:gd name="T3" fmla="*/ 76 h 77"/>
                <a:gd name="T4" fmla="*/ 3 w 19"/>
                <a:gd name="T5" fmla="*/ 76 h 77"/>
                <a:gd name="T6" fmla="*/ 3 w 19"/>
                <a:gd name="T7" fmla="*/ 75 h 77"/>
                <a:gd name="T8" fmla="*/ 3 w 19"/>
                <a:gd name="T9" fmla="*/ 75 h 77"/>
                <a:gd name="T10" fmla="*/ 3 w 19"/>
                <a:gd name="T11" fmla="*/ 75 h 77"/>
                <a:gd name="T12" fmla="*/ 3 w 19"/>
                <a:gd name="T13" fmla="*/ 74 h 77"/>
                <a:gd name="T14" fmla="*/ 3 w 19"/>
                <a:gd name="T15" fmla="*/ 74 h 77"/>
                <a:gd name="T16" fmla="*/ 3 w 19"/>
                <a:gd name="T17" fmla="*/ 74 h 77"/>
                <a:gd name="T18" fmla="*/ 2 w 19"/>
                <a:gd name="T19" fmla="*/ 73 h 77"/>
                <a:gd name="T20" fmla="*/ 2 w 19"/>
                <a:gd name="T21" fmla="*/ 73 h 77"/>
                <a:gd name="T22" fmla="*/ 2 w 19"/>
                <a:gd name="T23" fmla="*/ 72 h 77"/>
                <a:gd name="T24" fmla="*/ 2 w 19"/>
                <a:gd name="T25" fmla="*/ 72 h 77"/>
                <a:gd name="T26" fmla="*/ 2 w 19"/>
                <a:gd name="T27" fmla="*/ 71 h 77"/>
                <a:gd name="T28" fmla="*/ 2 w 19"/>
                <a:gd name="T29" fmla="*/ 71 h 77"/>
                <a:gd name="T30" fmla="*/ 2 w 19"/>
                <a:gd name="T31" fmla="*/ 71 h 77"/>
                <a:gd name="T32" fmla="*/ 2 w 19"/>
                <a:gd name="T33" fmla="*/ 70 h 77"/>
                <a:gd name="T34" fmla="*/ 2 w 19"/>
                <a:gd name="T35" fmla="*/ 70 h 77"/>
                <a:gd name="T36" fmla="*/ 2 w 19"/>
                <a:gd name="T37" fmla="*/ 69 h 77"/>
                <a:gd name="T38" fmla="*/ 2 w 19"/>
                <a:gd name="T39" fmla="*/ 69 h 77"/>
                <a:gd name="T40" fmla="*/ 2 w 19"/>
                <a:gd name="T41" fmla="*/ 69 h 77"/>
                <a:gd name="T42" fmla="*/ 2 w 19"/>
                <a:gd name="T43" fmla="*/ 68 h 77"/>
                <a:gd name="T44" fmla="*/ 2 w 19"/>
                <a:gd name="T45" fmla="*/ 68 h 77"/>
                <a:gd name="T46" fmla="*/ 2 w 19"/>
                <a:gd name="T47" fmla="*/ 68 h 77"/>
                <a:gd name="T48" fmla="*/ 1 w 19"/>
                <a:gd name="T49" fmla="*/ 67 h 77"/>
                <a:gd name="T50" fmla="*/ 1 w 19"/>
                <a:gd name="T51" fmla="*/ 67 h 77"/>
                <a:gd name="T52" fmla="*/ 1 w 19"/>
                <a:gd name="T53" fmla="*/ 67 h 77"/>
                <a:gd name="T54" fmla="*/ 1 w 19"/>
                <a:gd name="T55" fmla="*/ 66 h 77"/>
                <a:gd name="T56" fmla="*/ 1 w 19"/>
                <a:gd name="T57" fmla="*/ 66 h 77"/>
                <a:gd name="T58" fmla="*/ 1 w 19"/>
                <a:gd name="T59" fmla="*/ 65 h 77"/>
                <a:gd name="T60" fmla="*/ 1 w 19"/>
                <a:gd name="T61" fmla="*/ 65 h 77"/>
                <a:gd name="T62" fmla="*/ 1 w 19"/>
                <a:gd name="T63" fmla="*/ 65 h 77"/>
                <a:gd name="T64" fmla="*/ 1 w 19"/>
                <a:gd name="T65" fmla="*/ 64 h 77"/>
                <a:gd name="T66" fmla="*/ 1 w 19"/>
                <a:gd name="T67" fmla="*/ 64 h 77"/>
                <a:gd name="T68" fmla="*/ 1 w 19"/>
                <a:gd name="T69" fmla="*/ 64 h 77"/>
                <a:gd name="T70" fmla="*/ 1 w 19"/>
                <a:gd name="T71" fmla="*/ 63 h 77"/>
                <a:gd name="T72" fmla="*/ 1 w 19"/>
                <a:gd name="T73" fmla="*/ 63 h 77"/>
                <a:gd name="T74" fmla="*/ 1 w 19"/>
                <a:gd name="T75" fmla="*/ 62 h 77"/>
                <a:gd name="T76" fmla="*/ 1 w 19"/>
                <a:gd name="T77" fmla="*/ 62 h 77"/>
                <a:gd name="T78" fmla="*/ 1 w 19"/>
                <a:gd name="T79" fmla="*/ 61 h 77"/>
                <a:gd name="T80" fmla="*/ 1 w 19"/>
                <a:gd name="T81" fmla="*/ 61 h 77"/>
                <a:gd name="T82" fmla="*/ 1 w 19"/>
                <a:gd name="T83" fmla="*/ 61 h 77"/>
                <a:gd name="T84" fmla="*/ 1 w 19"/>
                <a:gd name="T85" fmla="*/ 60 h 77"/>
                <a:gd name="T86" fmla="*/ 1 w 19"/>
                <a:gd name="T87" fmla="*/ 60 h 77"/>
                <a:gd name="T88" fmla="*/ 1 w 19"/>
                <a:gd name="T89" fmla="*/ 60 h 77"/>
                <a:gd name="T90" fmla="*/ 18 w 19"/>
                <a:gd name="T91" fmla="*/ 0 h 77"/>
                <a:gd name="T92" fmla="*/ 18 w 19"/>
                <a:gd name="T93" fmla="*/ 0 h 77"/>
                <a:gd name="T94" fmla="*/ 19 w 19"/>
                <a:gd name="T95" fmla="*/ 0 h 77"/>
                <a:gd name="T96" fmla="*/ 19 w 19"/>
                <a:gd name="T97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9" h="77">
                  <a:moveTo>
                    <a:pt x="3" y="77"/>
                  </a:moveTo>
                  <a:cubicBezTo>
                    <a:pt x="3" y="77"/>
                    <a:pt x="3" y="77"/>
                    <a:pt x="3" y="77"/>
                  </a:cubicBezTo>
                  <a:cubicBezTo>
                    <a:pt x="3" y="77"/>
                    <a:pt x="3" y="77"/>
                    <a:pt x="3" y="77"/>
                  </a:cubicBezTo>
                  <a:moveTo>
                    <a:pt x="3" y="76"/>
                  </a:moveTo>
                  <a:cubicBezTo>
                    <a:pt x="3" y="76"/>
                    <a:pt x="3" y="76"/>
                    <a:pt x="3" y="76"/>
                  </a:cubicBezTo>
                  <a:cubicBezTo>
                    <a:pt x="3" y="76"/>
                    <a:pt x="3" y="76"/>
                    <a:pt x="3" y="76"/>
                  </a:cubicBezTo>
                  <a:moveTo>
                    <a:pt x="3" y="76"/>
                  </a:moveTo>
                  <a:cubicBezTo>
                    <a:pt x="3" y="76"/>
                    <a:pt x="3" y="76"/>
                    <a:pt x="3" y="76"/>
                  </a:cubicBezTo>
                  <a:cubicBezTo>
                    <a:pt x="3" y="76"/>
                    <a:pt x="3" y="76"/>
                    <a:pt x="3" y="76"/>
                  </a:cubicBezTo>
                  <a:moveTo>
                    <a:pt x="3" y="76"/>
                  </a:moveTo>
                  <a:cubicBezTo>
                    <a:pt x="3" y="76"/>
                    <a:pt x="3" y="76"/>
                    <a:pt x="3" y="76"/>
                  </a:cubicBezTo>
                  <a:cubicBezTo>
                    <a:pt x="3" y="76"/>
                    <a:pt x="3" y="76"/>
                    <a:pt x="3" y="76"/>
                  </a:cubicBezTo>
                  <a:moveTo>
                    <a:pt x="3" y="76"/>
                  </a:moveTo>
                  <a:cubicBezTo>
                    <a:pt x="3" y="76"/>
                    <a:pt x="3" y="76"/>
                    <a:pt x="3" y="76"/>
                  </a:cubicBezTo>
                  <a:cubicBezTo>
                    <a:pt x="3" y="76"/>
                    <a:pt x="3" y="76"/>
                    <a:pt x="3" y="76"/>
                  </a:cubicBezTo>
                  <a:moveTo>
                    <a:pt x="3" y="75"/>
                  </a:moveTo>
                  <a:cubicBezTo>
                    <a:pt x="3" y="75"/>
                    <a:pt x="3" y="75"/>
                    <a:pt x="3" y="75"/>
                  </a:cubicBezTo>
                  <a:cubicBezTo>
                    <a:pt x="3" y="75"/>
                    <a:pt x="3" y="75"/>
                    <a:pt x="3" y="75"/>
                  </a:cubicBezTo>
                  <a:moveTo>
                    <a:pt x="3" y="75"/>
                  </a:moveTo>
                  <a:cubicBezTo>
                    <a:pt x="3" y="75"/>
                    <a:pt x="3" y="75"/>
                    <a:pt x="3" y="75"/>
                  </a:cubicBezTo>
                  <a:cubicBezTo>
                    <a:pt x="3" y="75"/>
                    <a:pt x="3" y="75"/>
                    <a:pt x="3" y="75"/>
                  </a:cubicBezTo>
                  <a:moveTo>
                    <a:pt x="3" y="75"/>
                  </a:moveTo>
                  <a:cubicBezTo>
                    <a:pt x="3" y="75"/>
                    <a:pt x="3" y="75"/>
                    <a:pt x="3" y="75"/>
                  </a:cubicBezTo>
                  <a:cubicBezTo>
                    <a:pt x="3" y="75"/>
                    <a:pt x="3" y="75"/>
                    <a:pt x="3" y="75"/>
                  </a:cubicBezTo>
                  <a:moveTo>
                    <a:pt x="3" y="74"/>
                  </a:moveTo>
                  <a:cubicBezTo>
                    <a:pt x="3" y="74"/>
                    <a:pt x="3" y="75"/>
                    <a:pt x="3" y="75"/>
                  </a:cubicBezTo>
                  <a:cubicBezTo>
                    <a:pt x="3" y="75"/>
                    <a:pt x="3" y="74"/>
                    <a:pt x="3" y="74"/>
                  </a:cubicBezTo>
                  <a:moveTo>
                    <a:pt x="3" y="74"/>
                  </a:moveTo>
                  <a:cubicBezTo>
                    <a:pt x="3" y="74"/>
                    <a:pt x="3" y="74"/>
                    <a:pt x="3" y="74"/>
                  </a:cubicBezTo>
                  <a:cubicBezTo>
                    <a:pt x="3" y="74"/>
                    <a:pt x="3" y="74"/>
                    <a:pt x="3" y="74"/>
                  </a:cubicBezTo>
                  <a:moveTo>
                    <a:pt x="3" y="74"/>
                  </a:moveTo>
                  <a:cubicBezTo>
                    <a:pt x="3" y="74"/>
                    <a:pt x="3" y="74"/>
                    <a:pt x="3" y="74"/>
                  </a:cubicBezTo>
                  <a:cubicBezTo>
                    <a:pt x="3" y="74"/>
                    <a:pt x="3" y="74"/>
                    <a:pt x="3" y="74"/>
                  </a:cubicBezTo>
                  <a:moveTo>
                    <a:pt x="3" y="74"/>
                  </a:moveTo>
                  <a:cubicBezTo>
                    <a:pt x="3" y="74"/>
                    <a:pt x="3" y="74"/>
                    <a:pt x="3" y="74"/>
                  </a:cubicBezTo>
                  <a:cubicBezTo>
                    <a:pt x="3" y="74"/>
                    <a:pt x="3" y="74"/>
                    <a:pt x="3" y="74"/>
                  </a:cubicBezTo>
                  <a:moveTo>
                    <a:pt x="2" y="73"/>
                  </a:moveTo>
                  <a:cubicBezTo>
                    <a:pt x="2" y="73"/>
                    <a:pt x="2" y="73"/>
                    <a:pt x="2" y="73"/>
                  </a:cubicBezTo>
                  <a:cubicBezTo>
                    <a:pt x="2" y="73"/>
                    <a:pt x="2" y="73"/>
                    <a:pt x="2" y="73"/>
                  </a:cubicBezTo>
                  <a:moveTo>
                    <a:pt x="2" y="73"/>
                  </a:moveTo>
                  <a:cubicBezTo>
                    <a:pt x="2" y="73"/>
                    <a:pt x="2" y="73"/>
                    <a:pt x="2" y="73"/>
                  </a:cubicBezTo>
                  <a:cubicBezTo>
                    <a:pt x="2" y="73"/>
                    <a:pt x="2" y="73"/>
                    <a:pt x="2" y="73"/>
                  </a:cubicBezTo>
                  <a:moveTo>
                    <a:pt x="2" y="72"/>
                  </a:moveTo>
                  <a:cubicBezTo>
                    <a:pt x="2" y="72"/>
                    <a:pt x="2" y="72"/>
                    <a:pt x="2" y="73"/>
                  </a:cubicBezTo>
                  <a:cubicBezTo>
                    <a:pt x="2" y="72"/>
                    <a:pt x="2" y="72"/>
                    <a:pt x="2" y="72"/>
                  </a:cubicBezTo>
                  <a:moveTo>
                    <a:pt x="2" y="72"/>
                  </a:moveTo>
                  <a:cubicBezTo>
                    <a:pt x="2" y="72"/>
                    <a:pt x="2" y="72"/>
                    <a:pt x="2" y="72"/>
                  </a:cubicBezTo>
                  <a:cubicBezTo>
                    <a:pt x="2" y="72"/>
                    <a:pt x="2" y="72"/>
                    <a:pt x="2" y="72"/>
                  </a:cubicBezTo>
                  <a:moveTo>
                    <a:pt x="2" y="72"/>
                  </a:moveTo>
                  <a:cubicBezTo>
                    <a:pt x="2" y="72"/>
                    <a:pt x="2" y="72"/>
                    <a:pt x="2" y="72"/>
                  </a:cubicBezTo>
                  <a:cubicBezTo>
                    <a:pt x="2" y="72"/>
                    <a:pt x="2" y="72"/>
                    <a:pt x="2" y="72"/>
                  </a:cubicBezTo>
                  <a:moveTo>
                    <a:pt x="2" y="72"/>
                  </a:moveTo>
                  <a:cubicBezTo>
                    <a:pt x="2" y="72"/>
                    <a:pt x="2" y="72"/>
                    <a:pt x="2" y="72"/>
                  </a:cubicBezTo>
                  <a:cubicBezTo>
                    <a:pt x="2" y="72"/>
                    <a:pt x="2" y="72"/>
                    <a:pt x="2" y="72"/>
                  </a:cubicBezTo>
                  <a:moveTo>
                    <a:pt x="2" y="71"/>
                  </a:moveTo>
                  <a:cubicBezTo>
                    <a:pt x="2" y="71"/>
                    <a:pt x="2" y="71"/>
                    <a:pt x="2" y="71"/>
                  </a:cubicBezTo>
                  <a:cubicBezTo>
                    <a:pt x="2" y="71"/>
                    <a:pt x="2" y="71"/>
                    <a:pt x="2" y="71"/>
                  </a:cubicBezTo>
                  <a:moveTo>
                    <a:pt x="2" y="71"/>
                  </a:moveTo>
                  <a:cubicBezTo>
                    <a:pt x="2" y="71"/>
                    <a:pt x="2" y="71"/>
                    <a:pt x="2" y="71"/>
                  </a:cubicBezTo>
                  <a:cubicBezTo>
                    <a:pt x="2" y="71"/>
                    <a:pt x="2" y="71"/>
                    <a:pt x="2" y="71"/>
                  </a:cubicBezTo>
                  <a:moveTo>
                    <a:pt x="2" y="71"/>
                  </a:moveTo>
                  <a:cubicBezTo>
                    <a:pt x="2" y="71"/>
                    <a:pt x="2" y="71"/>
                    <a:pt x="2" y="71"/>
                  </a:cubicBezTo>
                  <a:cubicBezTo>
                    <a:pt x="2" y="71"/>
                    <a:pt x="2" y="71"/>
                    <a:pt x="2" y="71"/>
                  </a:cubicBezTo>
                  <a:moveTo>
                    <a:pt x="2" y="71"/>
                  </a:moveTo>
                  <a:cubicBezTo>
                    <a:pt x="2" y="71"/>
                    <a:pt x="2" y="71"/>
                    <a:pt x="2" y="71"/>
                  </a:cubicBezTo>
                  <a:cubicBezTo>
                    <a:pt x="2" y="71"/>
                    <a:pt x="2" y="71"/>
                    <a:pt x="2" y="71"/>
                  </a:cubicBezTo>
                  <a:moveTo>
                    <a:pt x="2" y="70"/>
                  </a:moveTo>
                  <a:cubicBezTo>
                    <a:pt x="2" y="70"/>
                    <a:pt x="2" y="70"/>
                    <a:pt x="2" y="70"/>
                  </a:cubicBezTo>
                  <a:cubicBezTo>
                    <a:pt x="2" y="70"/>
                    <a:pt x="2" y="70"/>
                    <a:pt x="2" y="70"/>
                  </a:cubicBezTo>
                  <a:moveTo>
                    <a:pt x="2" y="70"/>
                  </a:moveTo>
                  <a:cubicBezTo>
                    <a:pt x="2" y="70"/>
                    <a:pt x="2" y="70"/>
                    <a:pt x="2" y="70"/>
                  </a:cubicBezTo>
                  <a:cubicBezTo>
                    <a:pt x="2" y="70"/>
                    <a:pt x="2" y="70"/>
                    <a:pt x="2" y="70"/>
                  </a:cubicBezTo>
                  <a:moveTo>
                    <a:pt x="2" y="70"/>
                  </a:moveTo>
                  <a:cubicBezTo>
                    <a:pt x="2" y="70"/>
                    <a:pt x="2" y="70"/>
                    <a:pt x="2" y="70"/>
                  </a:cubicBezTo>
                  <a:cubicBezTo>
                    <a:pt x="2" y="70"/>
                    <a:pt x="2" y="70"/>
                    <a:pt x="2" y="70"/>
                  </a:cubicBezTo>
                  <a:moveTo>
                    <a:pt x="2" y="69"/>
                  </a:moveTo>
                  <a:cubicBezTo>
                    <a:pt x="2" y="69"/>
                    <a:pt x="2" y="70"/>
                    <a:pt x="2" y="70"/>
                  </a:cubicBezTo>
                  <a:cubicBezTo>
                    <a:pt x="2" y="70"/>
                    <a:pt x="2" y="69"/>
                    <a:pt x="2" y="69"/>
                  </a:cubicBezTo>
                  <a:moveTo>
                    <a:pt x="2" y="69"/>
                  </a:moveTo>
                  <a:cubicBezTo>
                    <a:pt x="2" y="69"/>
                    <a:pt x="2" y="69"/>
                    <a:pt x="2" y="69"/>
                  </a:cubicBezTo>
                  <a:cubicBezTo>
                    <a:pt x="2" y="69"/>
                    <a:pt x="2" y="69"/>
                    <a:pt x="2" y="69"/>
                  </a:cubicBezTo>
                  <a:moveTo>
                    <a:pt x="2" y="69"/>
                  </a:moveTo>
                  <a:cubicBezTo>
                    <a:pt x="2" y="69"/>
                    <a:pt x="2" y="69"/>
                    <a:pt x="2" y="69"/>
                  </a:cubicBezTo>
                  <a:cubicBezTo>
                    <a:pt x="2" y="69"/>
                    <a:pt x="2" y="69"/>
                    <a:pt x="2" y="69"/>
                  </a:cubicBezTo>
                  <a:moveTo>
                    <a:pt x="2" y="68"/>
                  </a:moveTo>
                  <a:cubicBezTo>
                    <a:pt x="2" y="69"/>
                    <a:pt x="2" y="69"/>
                    <a:pt x="2" y="69"/>
                  </a:cubicBezTo>
                  <a:cubicBezTo>
                    <a:pt x="2" y="69"/>
                    <a:pt x="2" y="69"/>
                    <a:pt x="2" y="68"/>
                  </a:cubicBezTo>
                  <a:moveTo>
                    <a:pt x="2" y="68"/>
                  </a:moveTo>
                  <a:cubicBezTo>
                    <a:pt x="2" y="68"/>
                    <a:pt x="2" y="68"/>
                    <a:pt x="2" y="68"/>
                  </a:cubicBezTo>
                  <a:cubicBezTo>
                    <a:pt x="2" y="68"/>
                    <a:pt x="2" y="68"/>
                    <a:pt x="2" y="68"/>
                  </a:cubicBezTo>
                  <a:moveTo>
                    <a:pt x="2" y="68"/>
                  </a:moveTo>
                  <a:cubicBezTo>
                    <a:pt x="2" y="68"/>
                    <a:pt x="2" y="68"/>
                    <a:pt x="2" y="68"/>
                  </a:cubicBezTo>
                  <a:cubicBezTo>
                    <a:pt x="2" y="68"/>
                    <a:pt x="2" y="68"/>
                    <a:pt x="2" y="68"/>
                  </a:cubicBezTo>
                  <a:moveTo>
                    <a:pt x="2" y="68"/>
                  </a:moveTo>
                  <a:cubicBezTo>
                    <a:pt x="2" y="68"/>
                    <a:pt x="2" y="68"/>
                    <a:pt x="2" y="68"/>
                  </a:cubicBezTo>
                  <a:cubicBezTo>
                    <a:pt x="2" y="68"/>
                    <a:pt x="2" y="68"/>
                    <a:pt x="2" y="68"/>
                  </a:cubicBezTo>
                  <a:moveTo>
                    <a:pt x="1" y="67"/>
                  </a:moveTo>
                  <a:cubicBezTo>
                    <a:pt x="1" y="67"/>
                    <a:pt x="1" y="67"/>
                    <a:pt x="1" y="68"/>
                  </a:cubicBezTo>
                  <a:cubicBezTo>
                    <a:pt x="1" y="67"/>
                    <a:pt x="1" y="67"/>
                    <a:pt x="1" y="67"/>
                  </a:cubicBezTo>
                  <a:moveTo>
                    <a:pt x="1" y="67"/>
                  </a:move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moveTo>
                    <a:pt x="1" y="67"/>
                  </a:move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moveTo>
                    <a:pt x="1" y="67"/>
                  </a:move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moveTo>
                    <a:pt x="1" y="66"/>
                  </a:move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moveTo>
                    <a:pt x="1" y="66"/>
                  </a:move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moveTo>
                    <a:pt x="1" y="66"/>
                  </a:move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moveTo>
                    <a:pt x="1" y="65"/>
                  </a:moveTo>
                  <a:cubicBezTo>
                    <a:pt x="1" y="65"/>
                    <a:pt x="1" y="66"/>
                    <a:pt x="1" y="66"/>
                  </a:cubicBezTo>
                  <a:cubicBezTo>
                    <a:pt x="1" y="66"/>
                    <a:pt x="1" y="65"/>
                    <a:pt x="1" y="65"/>
                  </a:cubicBezTo>
                  <a:moveTo>
                    <a:pt x="1" y="65"/>
                  </a:move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moveTo>
                    <a:pt x="1" y="65"/>
                  </a:move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moveTo>
                    <a:pt x="1" y="64"/>
                  </a:move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4"/>
                  </a:cubicBezTo>
                  <a:moveTo>
                    <a:pt x="1" y="64"/>
                  </a:move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moveTo>
                    <a:pt x="1" y="64"/>
                  </a:move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moveTo>
                    <a:pt x="1" y="64"/>
                  </a:move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moveTo>
                    <a:pt x="1" y="63"/>
                  </a:moveTo>
                  <a:cubicBezTo>
                    <a:pt x="1" y="63"/>
                    <a:pt x="1" y="63"/>
                    <a:pt x="1" y="64"/>
                  </a:cubicBezTo>
                  <a:cubicBezTo>
                    <a:pt x="1" y="63"/>
                    <a:pt x="1" y="63"/>
                    <a:pt x="1" y="63"/>
                  </a:cubicBezTo>
                  <a:moveTo>
                    <a:pt x="1" y="63"/>
                  </a:move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moveTo>
                    <a:pt x="1" y="63"/>
                  </a:move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moveTo>
                    <a:pt x="1" y="63"/>
                  </a:move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moveTo>
                    <a:pt x="1" y="62"/>
                  </a:moveTo>
                  <a:cubicBezTo>
                    <a:pt x="1" y="62"/>
                    <a:pt x="1" y="62"/>
                    <a:pt x="1" y="62"/>
                  </a:cubicBezTo>
                  <a:cubicBezTo>
                    <a:pt x="1" y="62"/>
                    <a:pt x="1" y="62"/>
                    <a:pt x="1" y="62"/>
                  </a:cubicBezTo>
                  <a:moveTo>
                    <a:pt x="1" y="62"/>
                  </a:moveTo>
                  <a:cubicBezTo>
                    <a:pt x="1" y="62"/>
                    <a:pt x="1" y="62"/>
                    <a:pt x="1" y="62"/>
                  </a:cubicBezTo>
                  <a:cubicBezTo>
                    <a:pt x="1" y="62"/>
                    <a:pt x="1" y="62"/>
                    <a:pt x="1" y="62"/>
                  </a:cubicBezTo>
                  <a:moveTo>
                    <a:pt x="1" y="62"/>
                  </a:moveTo>
                  <a:cubicBezTo>
                    <a:pt x="1" y="62"/>
                    <a:pt x="1" y="62"/>
                    <a:pt x="1" y="62"/>
                  </a:cubicBezTo>
                  <a:cubicBezTo>
                    <a:pt x="1" y="62"/>
                    <a:pt x="1" y="62"/>
                    <a:pt x="1" y="62"/>
                  </a:cubicBezTo>
                  <a:moveTo>
                    <a:pt x="1" y="61"/>
                  </a:moveTo>
                  <a:cubicBezTo>
                    <a:pt x="1" y="61"/>
                    <a:pt x="1" y="62"/>
                    <a:pt x="1" y="62"/>
                  </a:cubicBezTo>
                  <a:cubicBezTo>
                    <a:pt x="1" y="62"/>
                    <a:pt x="1" y="61"/>
                    <a:pt x="1" y="61"/>
                  </a:cubicBezTo>
                  <a:moveTo>
                    <a:pt x="1" y="61"/>
                  </a:moveTo>
                  <a:cubicBezTo>
                    <a:pt x="1" y="61"/>
                    <a:pt x="1" y="61"/>
                    <a:pt x="1" y="61"/>
                  </a:cubicBezTo>
                  <a:cubicBezTo>
                    <a:pt x="1" y="61"/>
                    <a:pt x="1" y="61"/>
                    <a:pt x="1" y="61"/>
                  </a:cubicBezTo>
                  <a:moveTo>
                    <a:pt x="1" y="61"/>
                  </a:moveTo>
                  <a:cubicBezTo>
                    <a:pt x="1" y="61"/>
                    <a:pt x="1" y="61"/>
                    <a:pt x="1" y="61"/>
                  </a:cubicBezTo>
                  <a:cubicBezTo>
                    <a:pt x="1" y="61"/>
                    <a:pt x="1" y="61"/>
                    <a:pt x="1" y="61"/>
                  </a:cubicBezTo>
                  <a:moveTo>
                    <a:pt x="1" y="60"/>
                  </a:moveTo>
                  <a:cubicBezTo>
                    <a:pt x="1" y="61"/>
                    <a:pt x="1" y="61"/>
                    <a:pt x="1" y="61"/>
                  </a:cubicBezTo>
                  <a:cubicBezTo>
                    <a:pt x="1" y="61"/>
                    <a:pt x="1" y="61"/>
                    <a:pt x="1" y="60"/>
                  </a:cubicBezTo>
                  <a:moveTo>
                    <a:pt x="1" y="60"/>
                  </a:moveTo>
                  <a:cubicBezTo>
                    <a:pt x="1" y="60"/>
                    <a:pt x="1" y="60"/>
                    <a:pt x="1" y="60"/>
                  </a:cubicBezTo>
                  <a:cubicBezTo>
                    <a:pt x="1" y="60"/>
                    <a:pt x="1" y="60"/>
                    <a:pt x="1" y="60"/>
                  </a:cubicBezTo>
                  <a:moveTo>
                    <a:pt x="1" y="60"/>
                  </a:moveTo>
                  <a:cubicBezTo>
                    <a:pt x="1" y="60"/>
                    <a:pt x="1" y="60"/>
                    <a:pt x="1" y="60"/>
                  </a:cubicBezTo>
                  <a:cubicBezTo>
                    <a:pt x="1" y="60"/>
                    <a:pt x="1" y="60"/>
                    <a:pt x="1" y="60"/>
                  </a:cubicBezTo>
                  <a:moveTo>
                    <a:pt x="1" y="60"/>
                  </a:moveTo>
                  <a:cubicBezTo>
                    <a:pt x="1" y="60"/>
                    <a:pt x="1" y="60"/>
                    <a:pt x="1" y="60"/>
                  </a:cubicBezTo>
                  <a:cubicBezTo>
                    <a:pt x="1" y="60"/>
                    <a:pt x="1" y="60"/>
                    <a:pt x="1" y="60"/>
                  </a:cubicBezTo>
                  <a:moveTo>
                    <a:pt x="18" y="1"/>
                  </a:moveTo>
                  <a:cubicBezTo>
                    <a:pt x="6" y="17"/>
                    <a:pt x="0" y="38"/>
                    <a:pt x="1" y="60"/>
                  </a:cubicBezTo>
                  <a:cubicBezTo>
                    <a:pt x="0" y="38"/>
                    <a:pt x="6" y="17"/>
                    <a:pt x="18" y="1"/>
                  </a:cubicBezTo>
                  <a:moveTo>
                    <a:pt x="18" y="0"/>
                  </a:moveTo>
                  <a:cubicBezTo>
                    <a:pt x="18" y="0"/>
                    <a:pt x="18" y="0"/>
                    <a:pt x="18" y="1"/>
                  </a:cubicBezTo>
                  <a:cubicBezTo>
                    <a:pt x="18" y="0"/>
                    <a:pt x="18" y="0"/>
                    <a:pt x="18" y="0"/>
                  </a:cubicBezTo>
                  <a:moveTo>
                    <a:pt x="19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9" y="0"/>
                  </a:cubicBezTo>
                  <a:moveTo>
                    <a:pt x="19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moveTo>
                    <a:pt x="19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moveTo>
                    <a:pt x="19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81" name="Freeform 47"/>
            <p:cNvSpPr/>
            <p:nvPr/>
          </p:nvSpPr>
          <p:spPr bwMode="auto">
            <a:xfrm>
              <a:off x="3786188" y="3213491"/>
              <a:ext cx="207963" cy="420688"/>
            </a:xfrm>
            <a:custGeom>
              <a:avLst/>
              <a:gdLst>
                <a:gd name="T0" fmla="*/ 19 w 85"/>
                <a:gd name="T1" fmla="*/ 24 h 172"/>
                <a:gd name="T2" fmla="*/ 19 w 85"/>
                <a:gd name="T3" fmla="*/ 24 h 172"/>
                <a:gd name="T4" fmla="*/ 18 w 85"/>
                <a:gd name="T5" fmla="*/ 24 h 172"/>
                <a:gd name="T6" fmla="*/ 18 w 85"/>
                <a:gd name="T7" fmla="*/ 25 h 172"/>
                <a:gd name="T8" fmla="*/ 1 w 85"/>
                <a:gd name="T9" fmla="*/ 84 h 172"/>
                <a:gd name="T10" fmla="*/ 1 w 85"/>
                <a:gd name="T11" fmla="*/ 84 h 172"/>
                <a:gd name="T12" fmla="*/ 1 w 85"/>
                <a:gd name="T13" fmla="*/ 85 h 172"/>
                <a:gd name="T14" fmla="*/ 1 w 85"/>
                <a:gd name="T15" fmla="*/ 85 h 172"/>
                <a:gd name="T16" fmla="*/ 1 w 85"/>
                <a:gd name="T17" fmla="*/ 85 h 172"/>
                <a:gd name="T18" fmla="*/ 1 w 85"/>
                <a:gd name="T19" fmla="*/ 86 h 172"/>
                <a:gd name="T20" fmla="*/ 1 w 85"/>
                <a:gd name="T21" fmla="*/ 86 h 172"/>
                <a:gd name="T22" fmla="*/ 1 w 85"/>
                <a:gd name="T23" fmla="*/ 87 h 172"/>
                <a:gd name="T24" fmla="*/ 1 w 85"/>
                <a:gd name="T25" fmla="*/ 87 h 172"/>
                <a:gd name="T26" fmla="*/ 1 w 85"/>
                <a:gd name="T27" fmla="*/ 88 h 172"/>
                <a:gd name="T28" fmla="*/ 1 w 85"/>
                <a:gd name="T29" fmla="*/ 88 h 172"/>
                <a:gd name="T30" fmla="*/ 1 w 85"/>
                <a:gd name="T31" fmla="*/ 88 h 172"/>
                <a:gd name="T32" fmla="*/ 1 w 85"/>
                <a:gd name="T33" fmla="*/ 89 h 172"/>
                <a:gd name="T34" fmla="*/ 1 w 85"/>
                <a:gd name="T35" fmla="*/ 89 h 172"/>
                <a:gd name="T36" fmla="*/ 1 w 85"/>
                <a:gd name="T37" fmla="*/ 90 h 172"/>
                <a:gd name="T38" fmla="*/ 1 w 85"/>
                <a:gd name="T39" fmla="*/ 90 h 172"/>
                <a:gd name="T40" fmla="*/ 1 w 85"/>
                <a:gd name="T41" fmla="*/ 91 h 172"/>
                <a:gd name="T42" fmla="*/ 1 w 85"/>
                <a:gd name="T43" fmla="*/ 91 h 172"/>
                <a:gd name="T44" fmla="*/ 1 w 85"/>
                <a:gd name="T45" fmla="*/ 91 h 172"/>
                <a:gd name="T46" fmla="*/ 2 w 85"/>
                <a:gd name="T47" fmla="*/ 92 h 172"/>
                <a:gd name="T48" fmla="*/ 2 w 85"/>
                <a:gd name="T49" fmla="*/ 92 h 172"/>
                <a:gd name="T50" fmla="*/ 2 w 85"/>
                <a:gd name="T51" fmla="*/ 93 h 172"/>
                <a:gd name="T52" fmla="*/ 2 w 85"/>
                <a:gd name="T53" fmla="*/ 93 h 172"/>
                <a:gd name="T54" fmla="*/ 2 w 85"/>
                <a:gd name="T55" fmla="*/ 94 h 172"/>
                <a:gd name="T56" fmla="*/ 2 w 85"/>
                <a:gd name="T57" fmla="*/ 94 h 172"/>
                <a:gd name="T58" fmla="*/ 2 w 85"/>
                <a:gd name="T59" fmla="*/ 94 h 172"/>
                <a:gd name="T60" fmla="*/ 2 w 85"/>
                <a:gd name="T61" fmla="*/ 95 h 172"/>
                <a:gd name="T62" fmla="*/ 2 w 85"/>
                <a:gd name="T63" fmla="*/ 95 h 172"/>
                <a:gd name="T64" fmla="*/ 2 w 85"/>
                <a:gd name="T65" fmla="*/ 96 h 172"/>
                <a:gd name="T66" fmla="*/ 2 w 85"/>
                <a:gd name="T67" fmla="*/ 96 h 172"/>
                <a:gd name="T68" fmla="*/ 2 w 85"/>
                <a:gd name="T69" fmla="*/ 96 h 172"/>
                <a:gd name="T70" fmla="*/ 2 w 85"/>
                <a:gd name="T71" fmla="*/ 97 h 172"/>
                <a:gd name="T72" fmla="*/ 3 w 85"/>
                <a:gd name="T73" fmla="*/ 98 h 172"/>
                <a:gd name="T74" fmla="*/ 3 w 85"/>
                <a:gd name="T75" fmla="*/ 98 h 172"/>
                <a:gd name="T76" fmla="*/ 3 w 85"/>
                <a:gd name="T77" fmla="*/ 98 h 172"/>
                <a:gd name="T78" fmla="*/ 3 w 85"/>
                <a:gd name="T79" fmla="*/ 99 h 172"/>
                <a:gd name="T80" fmla="*/ 3 w 85"/>
                <a:gd name="T81" fmla="*/ 99 h 172"/>
                <a:gd name="T82" fmla="*/ 3 w 85"/>
                <a:gd name="T83" fmla="*/ 100 h 172"/>
                <a:gd name="T84" fmla="*/ 3 w 85"/>
                <a:gd name="T85" fmla="*/ 100 h 172"/>
                <a:gd name="T86" fmla="*/ 3 w 85"/>
                <a:gd name="T87" fmla="*/ 100 h 172"/>
                <a:gd name="T88" fmla="*/ 85 w 85"/>
                <a:gd name="T89" fmla="*/ 172 h 172"/>
                <a:gd name="T90" fmla="*/ 16 w 85"/>
                <a:gd name="T91" fmla="*/ 80 h 172"/>
                <a:gd name="T92" fmla="*/ 42 w 85"/>
                <a:gd name="T93" fmla="*/ 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85" h="172">
                  <a:moveTo>
                    <a:pt x="45" y="0"/>
                  </a:moveTo>
                  <a:cubicBezTo>
                    <a:pt x="35" y="6"/>
                    <a:pt x="26" y="1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6" y="41"/>
                    <a:pt x="0" y="62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2"/>
                  </a:cubicBezTo>
                  <a:cubicBezTo>
                    <a:pt x="1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7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2" y="97"/>
                    <a:pt x="2" y="97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1"/>
                  </a:cubicBezTo>
                  <a:cubicBezTo>
                    <a:pt x="3" y="101"/>
                    <a:pt x="3" y="101"/>
                    <a:pt x="3" y="101"/>
                  </a:cubicBezTo>
                  <a:cubicBezTo>
                    <a:pt x="12" y="139"/>
                    <a:pt x="45" y="168"/>
                    <a:pt x="85" y="172"/>
                  </a:cubicBezTo>
                  <a:cubicBezTo>
                    <a:pt x="73" y="168"/>
                    <a:pt x="61" y="161"/>
                    <a:pt x="52" y="152"/>
                  </a:cubicBezTo>
                  <a:cubicBezTo>
                    <a:pt x="38" y="140"/>
                    <a:pt x="28" y="125"/>
                    <a:pt x="22" y="107"/>
                  </a:cubicBezTo>
                  <a:cubicBezTo>
                    <a:pt x="20" y="98"/>
                    <a:pt x="18" y="89"/>
                    <a:pt x="16" y="80"/>
                  </a:cubicBezTo>
                  <a:cubicBezTo>
                    <a:pt x="16" y="79"/>
                    <a:pt x="16" y="79"/>
                    <a:pt x="16" y="79"/>
                  </a:cubicBezTo>
                  <a:cubicBezTo>
                    <a:pt x="15" y="60"/>
                    <a:pt x="19" y="42"/>
                    <a:pt x="27" y="24"/>
                  </a:cubicBezTo>
                  <a:cubicBezTo>
                    <a:pt x="32" y="17"/>
                    <a:pt x="37" y="10"/>
                    <a:pt x="42" y="2"/>
                  </a:cubicBezTo>
                  <a:cubicBezTo>
                    <a:pt x="43" y="1"/>
                    <a:pt x="44" y="1"/>
                    <a:pt x="4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82" name="Rectangle 48"/>
            <p:cNvSpPr>
              <a:spLocks noChangeArrowheads="1"/>
            </p:cNvSpPr>
            <p:nvPr/>
          </p:nvSpPr>
          <p:spPr bwMode="auto">
            <a:xfrm>
              <a:off x="3941763" y="3299216"/>
              <a:ext cx="142875" cy="1619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83" name="Rectangle 49"/>
            <p:cNvSpPr>
              <a:spLocks noChangeArrowheads="1"/>
            </p:cNvSpPr>
            <p:nvPr/>
          </p:nvSpPr>
          <p:spPr bwMode="auto">
            <a:xfrm>
              <a:off x="3888423" y="3216666"/>
              <a:ext cx="315792" cy="32316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ru-RU" altLang="en-US" sz="2100" b="1" dirty="0">
                  <a:latin typeface="Raleway" pitchFamily="34" charset="0"/>
                </a:rPr>
                <a:t>3</a:t>
              </a:r>
              <a:r>
                <a:rPr kumimoji="0" lang="en-US" altLang="en-US" sz="2100" b="1" i="0" u="none" strike="noStrike" cap="none" normalizeH="0" baseline="0" dirty="0">
                  <a:ln>
                    <a:noFill/>
                  </a:ln>
                  <a:effectLst/>
                  <a:latin typeface="Raleway" pitchFamily="34" charset="0"/>
                </a:rPr>
                <a:t>0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3754438" y="4585091"/>
            <a:ext cx="566738" cy="568325"/>
            <a:chOff x="3754438" y="4585091"/>
            <a:chExt cx="566738" cy="568325"/>
          </a:xfrm>
          <a:solidFill>
            <a:srgbClr val="FDCBEA"/>
          </a:solidFill>
        </p:grpSpPr>
        <p:sp>
          <p:nvSpPr>
            <p:cNvPr id="190" name="Freeform 56"/>
            <p:cNvSpPr/>
            <p:nvPr/>
          </p:nvSpPr>
          <p:spPr bwMode="auto">
            <a:xfrm>
              <a:off x="3754438" y="4585091"/>
              <a:ext cx="566738" cy="568325"/>
            </a:xfrm>
            <a:custGeom>
              <a:avLst/>
              <a:gdLst>
                <a:gd name="T0" fmla="*/ 116 w 232"/>
                <a:gd name="T1" fmla="*/ 232 h 232"/>
                <a:gd name="T2" fmla="*/ 232 w 232"/>
                <a:gd name="T3" fmla="*/ 116 h 232"/>
                <a:gd name="T4" fmla="*/ 116 w 232"/>
                <a:gd name="T5" fmla="*/ 0 h 232"/>
                <a:gd name="T6" fmla="*/ 0 w 232"/>
                <a:gd name="T7" fmla="*/ 116 h 232"/>
                <a:gd name="T8" fmla="*/ 116 w 232"/>
                <a:gd name="T9" fmla="*/ 232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2" h="232">
                  <a:moveTo>
                    <a:pt x="116" y="232"/>
                  </a:moveTo>
                  <a:cubicBezTo>
                    <a:pt x="180" y="232"/>
                    <a:pt x="232" y="180"/>
                    <a:pt x="232" y="116"/>
                  </a:cubicBezTo>
                  <a:cubicBezTo>
                    <a:pt x="232" y="52"/>
                    <a:pt x="180" y="0"/>
                    <a:pt x="116" y="0"/>
                  </a:cubicBezTo>
                  <a:cubicBezTo>
                    <a:pt x="52" y="0"/>
                    <a:pt x="0" y="52"/>
                    <a:pt x="0" y="116"/>
                  </a:cubicBezTo>
                  <a:cubicBezTo>
                    <a:pt x="0" y="179"/>
                    <a:pt x="52" y="232"/>
                    <a:pt x="116" y="23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91" name="Oval 57"/>
            <p:cNvSpPr>
              <a:spLocks noChangeArrowheads="1"/>
            </p:cNvSpPr>
            <p:nvPr/>
          </p:nvSpPr>
          <p:spPr bwMode="auto">
            <a:xfrm>
              <a:off x="3810000" y="4639066"/>
              <a:ext cx="457200" cy="4572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92" name="Freeform 58"/>
            <p:cNvSpPr>
              <a:spLocks noEditPoints="1"/>
            </p:cNvSpPr>
            <p:nvPr/>
          </p:nvSpPr>
          <p:spPr bwMode="auto">
            <a:xfrm>
              <a:off x="3810000" y="4732728"/>
              <a:ext cx="44450" cy="222250"/>
            </a:xfrm>
            <a:custGeom>
              <a:avLst/>
              <a:gdLst>
                <a:gd name="T0" fmla="*/ 7 w 18"/>
                <a:gd name="T1" fmla="*/ 91 h 91"/>
                <a:gd name="T2" fmla="*/ 7 w 18"/>
                <a:gd name="T3" fmla="*/ 91 h 91"/>
                <a:gd name="T4" fmla="*/ 7 w 18"/>
                <a:gd name="T5" fmla="*/ 91 h 91"/>
                <a:gd name="T6" fmla="*/ 7 w 18"/>
                <a:gd name="T7" fmla="*/ 91 h 91"/>
                <a:gd name="T8" fmla="*/ 7 w 18"/>
                <a:gd name="T9" fmla="*/ 91 h 91"/>
                <a:gd name="T10" fmla="*/ 7 w 18"/>
                <a:gd name="T11" fmla="*/ 91 h 91"/>
                <a:gd name="T12" fmla="*/ 7 w 18"/>
                <a:gd name="T13" fmla="*/ 91 h 91"/>
                <a:gd name="T14" fmla="*/ 7 w 18"/>
                <a:gd name="T15" fmla="*/ 91 h 91"/>
                <a:gd name="T16" fmla="*/ 7 w 18"/>
                <a:gd name="T17" fmla="*/ 91 h 91"/>
                <a:gd name="T18" fmla="*/ 7 w 18"/>
                <a:gd name="T19" fmla="*/ 91 h 91"/>
                <a:gd name="T20" fmla="*/ 7 w 18"/>
                <a:gd name="T21" fmla="*/ 91 h 91"/>
                <a:gd name="T22" fmla="*/ 7 w 18"/>
                <a:gd name="T23" fmla="*/ 91 h 91"/>
                <a:gd name="T24" fmla="*/ 6 w 18"/>
                <a:gd name="T25" fmla="*/ 90 h 91"/>
                <a:gd name="T26" fmla="*/ 7 w 18"/>
                <a:gd name="T27" fmla="*/ 91 h 91"/>
                <a:gd name="T28" fmla="*/ 6 w 18"/>
                <a:gd name="T29" fmla="*/ 90 h 91"/>
                <a:gd name="T30" fmla="*/ 0 w 18"/>
                <a:gd name="T31" fmla="*/ 57 h 91"/>
                <a:gd name="T32" fmla="*/ 6 w 18"/>
                <a:gd name="T33" fmla="*/ 90 h 91"/>
                <a:gd name="T34" fmla="*/ 0 w 18"/>
                <a:gd name="T35" fmla="*/ 57 h 91"/>
                <a:gd name="T36" fmla="*/ 0 w 18"/>
                <a:gd name="T37" fmla="*/ 57 h 91"/>
                <a:gd name="T38" fmla="*/ 0 w 18"/>
                <a:gd name="T39" fmla="*/ 57 h 91"/>
                <a:gd name="T40" fmla="*/ 0 w 18"/>
                <a:gd name="T41" fmla="*/ 57 h 91"/>
                <a:gd name="T42" fmla="*/ 0 w 18"/>
                <a:gd name="T43" fmla="*/ 57 h 91"/>
                <a:gd name="T44" fmla="*/ 0 w 18"/>
                <a:gd name="T45" fmla="*/ 57 h 91"/>
                <a:gd name="T46" fmla="*/ 0 w 18"/>
                <a:gd name="T47" fmla="*/ 57 h 91"/>
                <a:gd name="T48" fmla="*/ 0 w 18"/>
                <a:gd name="T49" fmla="*/ 56 h 91"/>
                <a:gd name="T50" fmla="*/ 0 w 18"/>
                <a:gd name="T51" fmla="*/ 57 h 91"/>
                <a:gd name="T52" fmla="*/ 0 w 18"/>
                <a:gd name="T53" fmla="*/ 56 h 91"/>
                <a:gd name="T54" fmla="*/ 0 w 18"/>
                <a:gd name="T55" fmla="*/ 56 h 91"/>
                <a:gd name="T56" fmla="*/ 0 w 18"/>
                <a:gd name="T57" fmla="*/ 56 h 91"/>
                <a:gd name="T58" fmla="*/ 0 w 18"/>
                <a:gd name="T59" fmla="*/ 56 h 91"/>
                <a:gd name="T60" fmla="*/ 0 w 18"/>
                <a:gd name="T61" fmla="*/ 56 h 91"/>
                <a:gd name="T62" fmla="*/ 0 w 18"/>
                <a:gd name="T63" fmla="*/ 56 h 91"/>
                <a:gd name="T64" fmla="*/ 0 w 18"/>
                <a:gd name="T65" fmla="*/ 56 h 91"/>
                <a:gd name="T66" fmla="*/ 0 w 18"/>
                <a:gd name="T67" fmla="*/ 56 h 91"/>
                <a:gd name="T68" fmla="*/ 0 w 18"/>
                <a:gd name="T69" fmla="*/ 56 h 91"/>
                <a:gd name="T70" fmla="*/ 0 w 18"/>
                <a:gd name="T71" fmla="*/ 56 h 91"/>
                <a:gd name="T72" fmla="*/ 0 w 18"/>
                <a:gd name="T73" fmla="*/ 55 h 91"/>
                <a:gd name="T74" fmla="*/ 0 w 18"/>
                <a:gd name="T75" fmla="*/ 56 h 91"/>
                <a:gd name="T76" fmla="*/ 0 w 18"/>
                <a:gd name="T77" fmla="*/ 56 h 91"/>
                <a:gd name="T78" fmla="*/ 0 w 18"/>
                <a:gd name="T79" fmla="*/ 55 h 91"/>
                <a:gd name="T80" fmla="*/ 18 w 18"/>
                <a:gd name="T81" fmla="*/ 0 h 91"/>
                <a:gd name="T82" fmla="*/ 0 w 18"/>
                <a:gd name="T83" fmla="*/ 55 h 91"/>
                <a:gd name="T84" fmla="*/ 18 w 18"/>
                <a:gd name="T85" fmla="*/ 0 h 91"/>
                <a:gd name="T86" fmla="*/ 18 w 18"/>
                <a:gd name="T87" fmla="*/ 0 h 91"/>
                <a:gd name="T88" fmla="*/ 18 w 18"/>
                <a:gd name="T89" fmla="*/ 0 h 91"/>
                <a:gd name="T90" fmla="*/ 18 w 18"/>
                <a:gd name="T91" fmla="*/ 0 h 91"/>
                <a:gd name="T92" fmla="*/ 18 w 18"/>
                <a:gd name="T93" fmla="*/ 0 h 91"/>
                <a:gd name="T94" fmla="*/ 18 w 18"/>
                <a:gd name="T95" fmla="*/ 0 h 91"/>
                <a:gd name="T96" fmla="*/ 18 w 18"/>
                <a:gd name="T97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8" h="91">
                  <a:moveTo>
                    <a:pt x="7" y="91"/>
                  </a:moveTo>
                  <a:cubicBezTo>
                    <a:pt x="7" y="91"/>
                    <a:pt x="7" y="91"/>
                    <a:pt x="7" y="91"/>
                  </a:cubicBezTo>
                  <a:cubicBezTo>
                    <a:pt x="7" y="91"/>
                    <a:pt x="7" y="91"/>
                    <a:pt x="7" y="91"/>
                  </a:cubicBezTo>
                  <a:moveTo>
                    <a:pt x="7" y="91"/>
                  </a:moveTo>
                  <a:cubicBezTo>
                    <a:pt x="7" y="91"/>
                    <a:pt x="7" y="91"/>
                    <a:pt x="7" y="91"/>
                  </a:cubicBezTo>
                  <a:cubicBezTo>
                    <a:pt x="7" y="91"/>
                    <a:pt x="7" y="91"/>
                    <a:pt x="7" y="91"/>
                  </a:cubicBezTo>
                  <a:moveTo>
                    <a:pt x="7" y="91"/>
                  </a:moveTo>
                  <a:cubicBezTo>
                    <a:pt x="7" y="91"/>
                    <a:pt x="7" y="91"/>
                    <a:pt x="7" y="91"/>
                  </a:cubicBezTo>
                  <a:cubicBezTo>
                    <a:pt x="7" y="91"/>
                    <a:pt x="7" y="91"/>
                    <a:pt x="7" y="91"/>
                  </a:cubicBezTo>
                  <a:moveTo>
                    <a:pt x="7" y="91"/>
                  </a:moveTo>
                  <a:cubicBezTo>
                    <a:pt x="7" y="91"/>
                    <a:pt x="7" y="91"/>
                    <a:pt x="7" y="91"/>
                  </a:cubicBezTo>
                  <a:cubicBezTo>
                    <a:pt x="7" y="91"/>
                    <a:pt x="7" y="91"/>
                    <a:pt x="7" y="91"/>
                  </a:cubicBezTo>
                  <a:moveTo>
                    <a:pt x="6" y="90"/>
                  </a:moveTo>
                  <a:cubicBezTo>
                    <a:pt x="6" y="90"/>
                    <a:pt x="6" y="90"/>
                    <a:pt x="7" y="91"/>
                  </a:cubicBezTo>
                  <a:cubicBezTo>
                    <a:pt x="6" y="90"/>
                    <a:pt x="6" y="90"/>
                    <a:pt x="6" y="90"/>
                  </a:cubicBezTo>
                  <a:moveTo>
                    <a:pt x="0" y="57"/>
                  </a:moveTo>
                  <a:cubicBezTo>
                    <a:pt x="0" y="69"/>
                    <a:pt x="2" y="80"/>
                    <a:pt x="6" y="90"/>
                  </a:cubicBezTo>
                  <a:cubicBezTo>
                    <a:pt x="2" y="80"/>
                    <a:pt x="0" y="69"/>
                    <a:pt x="0" y="57"/>
                  </a:cubicBezTo>
                  <a:moveTo>
                    <a:pt x="0" y="57"/>
                  </a:moveTo>
                  <a:cubicBezTo>
                    <a:pt x="0" y="57"/>
                    <a:pt x="0" y="57"/>
                    <a:pt x="0" y="57"/>
                  </a:cubicBezTo>
                  <a:cubicBezTo>
                    <a:pt x="0" y="57"/>
                    <a:pt x="0" y="57"/>
                    <a:pt x="0" y="57"/>
                  </a:cubicBezTo>
                  <a:moveTo>
                    <a:pt x="0" y="57"/>
                  </a:moveTo>
                  <a:cubicBezTo>
                    <a:pt x="0" y="57"/>
                    <a:pt x="0" y="57"/>
                    <a:pt x="0" y="57"/>
                  </a:cubicBezTo>
                  <a:cubicBezTo>
                    <a:pt x="0" y="57"/>
                    <a:pt x="0" y="57"/>
                    <a:pt x="0" y="57"/>
                  </a:cubicBezTo>
                  <a:moveTo>
                    <a:pt x="0" y="56"/>
                  </a:moveTo>
                  <a:cubicBezTo>
                    <a:pt x="0" y="57"/>
                    <a:pt x="0" y="57"/>
                    <a:pt x="0" y="57"/>
                  </a:cubicBezTo>
                  <a:cubicBezTo>
                    <a:pt x="0" y="57"/>
                    <a:pt x="0" y="57"/>
                    <a:pt x="0" y="56"/>
                  </a:cubicBezTo>
                  <a:moveTo>
                    <a:pt x="0" y="56"/>
                  </a:moveTo>
                  <a:cubicBezTo>
                    <a:pt x="0" y="56"/>
                    <a:pt x="0" y="56"/>
                    <a:pt x="0" y="56"/>
                  </a:cubicBezTo>
                  <a:cubicBezTo>
                    <a:pt x="0" y="56"/>
                    <a:pt x="0" y="56"/>
                    <a:pt x="0" y="56"/>
                  </a:cubicBezTo>
                  <a:moveTo>
                    <a:pt x="0" y="56"/>
                  </a:moveTo>
                  <a:cubicBezTo>
                    <a:pt x="0" y="56"/>
                    <a:pt x="0" y="56"/>
                    <a:pt x="0" y="56"/>
                  </a:cubicBezTo>
                  <a:cubicBezTo>
                    <a:pt x="0" y="56"/>
                    <a:pt x="0" y="56"/>
                    <a:pt x="0" y="56"/>
                  </a:cubicBezTo>
                  <a:moveTo>
                    <a:pt x="0" y="56"/>
                  </a:moveTo>
                  <a:cubicBezTo>
                    <a:pt x="0" y="56"/>
                    <a:pt x="0" y="56"/>
                    <a:pt x="0" y="56"/>
                  </a:cubicBezTo>
                  <a:cubicBezTo>
                    <a:pt x="0" y="56"/>
                    <a:pt x="0" y="56"/>
                    <a:pt x="0" y="56"/>
                  </a:cubicBezTo>
                  <a:moveTo>
                    <a:pt x="0" y="55"/>
                  </a:moveTo>
                  <a:cubicBezTo>
                    <a:pt x="0" y="55"/>
                    <a:pt x="0" y="55"/>
                    <a:pt x="0" y="5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55"/>
                    <a:pt x="0" y="55"/>
                    <a:pt x="0" y="55"/>
                  </a:cubicBezTo>
                  <a:moveTo>
                    <a:pt x="18" y="0"/>
                  </a:moveTo>
                  <a:cubicBezTo>
                    <a:pt x="7" y="15"/>
                    <a:pt x="0" y="35"/>
                    <a:pt x="0" y="55"/>
                  </a:cubicBezTo>
                  <a:cubicBezTo>
                    <a:pt x="0" y="35"/>
                    <a:pt x="7" y="15"/>
                    <a:pt x="18" y="0"/>
                  </a:cubicBezTo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93" name="Freeform 59"/>
            <p:cNvSpPr/>
            <p:nvPr/>
          </p:nvSpPr>
          <p:spPr bwMode="auto">
            <a:xfrm>
              <a:off x="3810000" y="4666053"/>
              <a:ext cx="190500" cy="428625"/>
            </a:xfrm>
            <a:custGeom>
              <a:avLst/>
              <a:gdLst>
                <a:gd name="T0" fmla="*/ 49 w 78"/>
                <a:gd name="T1" fmla="*/ 0 h 175"/>
                <a:gd name="T2" fmla="*/ 18 w 78"/>
                <a:gd name="T3" fmla="*/ 27 h 175"/>
                <a:gd name="T4" fmla="*/ 18 w 78"/>
                <a:gd name="T5" fmla="*/ 27 h 175"/>
                <a:gd name="T6" fmla="*/ 18 w 78"/>
                <a:gd name="T7" fmla="*/ 27 h 175"/>
                <a:gd name="T8" fmla="*/ 18 w 78"/>
                <a:gd name="T9" fmla="*/ 27 h 175"/>
                <a:gd name="T10" fmla="*/ 18 w 78"/>
                <a:gd name="T11" fmla="*/ 27 h 175"/>
                <a:gd name="T12" fmla="*/ 0 w 78"/>
                <a:gd name="T13" fmla="*/ 82 h 175"/>
                <a:gd name="T14" fmla="*/ 0 w 78"/>
                <a:gd name="T15" fmla="*/ 82 h 175"/>
                <a:gd name="T16" fmla="*/ 0 w 78"/>
                <a:gd name="T17" fmla="*/ 83 h 175"/>
                <a:gd name="T18" fmla="*/ 0 w 78"/>
                <a:gd name="T19" fmla="*/ 83 h 175"/>
                <a:gd name="T20" fmla="*/ 0 w 78"/>
                <a:gd name="T21" fmla="*/ 83 h 175"/>
                <a:gd name="T22" fmla="*/ 0 w 78"/>
                <a:gd name="T23" fmla="*/ 83 h 175"/>
                <a:gd name="T24" fmla="*/ 0 w 78"/>
                <a:gd name="T25" fmla="*/ 83 h 175"/>
                <a:gd name="T26" fmla="*/ 0 w 78"/>
                <a:gd name="T27" fmla="*/ 83 h 175"/>
                <a:gd name="T28" fmla="*/ 0 w 78"/>
                <a:gd name="T29" fmla="*/ 83 h 175"/>
                <a:gd name="T30" fmla="*/ 0 w 78"/>
                <a:gd name="T31" fmla="*/ 83 h 175"/>
                <a:gd name="T32" fmla="*/ 0 w 78"/>
                <a:gd name="T33" fmla="*/ 84 h 175"/>
                <a:gd name="T34" fmla="*/ 0 w 78"/>
                <a:gd name="T35" fmla="*/ 84 h 175"/>
                <a:gd name="T36" fmla="*/ 0 w 78"/>
                <a:gd name="T37" fmla="*/ 84 h 175"/>
                <a:gd name="T38" fmla="*/ 0 w 78"/>
                <a:gd name="T39" fmla="*/ 84 h 175"/>
                <a:gd name="T40" fmla="*/ 0 w 78"/>
                <a:gd name="T41" fmla="*/ 84 h 175"/>
                <a:gd name="T42" fmla="*/ 0 w 78"/>
                <a:gd name="T43" fmla="*/ 84 h 175"/>
                <a:gd name="T44" fmla="*/ 6 w 78"/>
                <a:gd name="T45" fmla="*/ 117 h 175"/>
                <a:gd name="T46" fmla="*/ 6 w 78"/>
                <a:gd name="T47" fmla="*/ 117 h 175"/>
                <a:gd name="T48" fmla="*/ 7 w 78"/>
                <a:gd name="T49" fmla="*/ 118 h 175"/>
                <a:gd name="T50" fmla="*/ 7 w 78"/>
                <a:gd name="T51" fmla="*/ 118 h 175"/>
                <a:gd name="T52" fmla="*/ 7 w 78"/>
                <a:gd name="T53" fmla="*/ 118 h 175"/>
                <a:gd name="T54" fmla="*/ 7 w 78"/>
                <a:gd name="T55" fmla="*/ 118 h 175"/>
                <a:gd name="T56" fmla="*/ 7 w 78"/>
                <a:gd name="T57" fmla="*/ 118 h 175"/>
                <a:gd name="T58" fmla="*/ 7 w 78"/>
                <a:gd name="T59" fmla="*/ 118 h 175"/>
                <a:gd name="T60" fmla="*/ 7 w 78"/>
                <a:gd name="T61" fmla="*/ 118 h 175"/>
                <a:gd name="T62" fmla="*/ 7 w 78"/>
                <a:gd name="T63" fmla="*/ 118 h 175"/>
                <a:gd name="T64" fmla="*/ 7 w 78"/>
                <a:gd name="T65" fmla="*/ 118 h 175"/>
                <a:gd name="T66" fmla="*/ 78 w 78"/>
                <a:gd name="T67" fmla="*/ 175 h 175"/>
                <a:gd name="T68" fmla="*/ 46 w 78"/>
                <a:gd name="T69" fmla="*/ 153 h 175"/>
                <a:gd name="T70" fmla="*/ 19 w 78"/>
                <a:gd name="T71" fmla="*/ 106 h 175"/>
                <a:gd name="T72" fmla="*/ 15 w 78"/>
                <a:gd name="T73" fmla="*/ 78 h 175"/>
                <a:gd name="T74" fmla="*/ 15 w 78"/>
                <a:gd name="T75" fmla="*/ 77 h 175"/>
                <a:gd name="T76" fmla="*/ 30 w 78"/>
                <a:gd name="T77" fmla="*/ 24 h 175"/>
                <a:gd name="T78" fmla="*/ 46 w 78"/>
                <a:gd name="T79" fmla="*/ 3 h 175"/>
                <a:gd name="T80" fmla="*/ 49 w 78"/>
                <a:gd name="T81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8" h="175">
                  <a:moveTo>
                    <a:pt x="49" y="0"/>
                  </a:moveTo>
                  <a:cubicBezTo>
                    <a:pt x="37" y="7"/>
                    <a:pt x="27" y="16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7" y="42"/>
                    <a:pt x="0" y="6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96"/>
                    <a:pt x="2" y="107"/>
                    <a:pt x="6" y="117"/>
                  </a:cubicBezTo>
                  <a:cubicBezTo>
                    <a:pt x="6" y="117"/>
                    <a:pt x="6" y="117"/>
                    <a:pt x="6" y="117"/>
                  </a:cubicBezTo>
                  <a:cubicBezTo>
                    <a:pt x="6" y="117"/>
                    <a:pt x="6" y="117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19" y="148"/>
                    <a:pt x="46" y="170"/>
                    <a:pt x="78" y="175"/>
                  </a:cubicBezTo>
                  <a:cubicBezTo>
                    <a:pt x="66" y="170"/>
                    <a:pt x="55" y="162"/>
                    <a:pt x="46" y="153"/>
                  </a:cubicBezTo>
                  <a:cubicBezTo>
                    <a:pt x="33" y="140"/>
                    <a:pt x="24" y="124"/>
                    <a:pt x="19" y="106"/>
                  </a:cubicBezTo>
                  <a:cubicBezTo>
                    <a:pt x="18" y="97"/>
                    <a:pt x="17" y="88"/>
                    <a:pt x="15" y="78"/>
                  </a:cubicBezTo>
                  <a:cubicBezTo>
                    <a:pt x="15" y="78"/>
                    <a:pt x="15" y="78"/>
                    <a:pt x="15" y="77"/>
                  </a:cubicBezTo>
                  <a:cubicBezTo>
                    <a:pt x="15" y="58"/>
                    <a:pt x="20" y="41"/>
                    <a:pt x="30" y="24"/>
                  </a:cubicBezTo>
                  <a:cubicBezTo>
                    <a:pt x="35" y="17"/>
                    <a:pt x="41" y="10"/>
                    <a:pt x="46" y="3"/>
                  </a:cubicBezTo>
                  <a:cubicBezTo>
                    <a:pt x="47" y="2"/>
                    <a:pt x="48" y="1"/>
                    <a:pt x="4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94" name="Rectangle 60"/>
            <p:cNvSpPr>
              <a:spLocks noChangeArrowheads="1"/>
            </p:cNvSpPr>
            <p:nvPr/>
          </p:nvSpPr>
          <p:spPr bwMode="auto">
            <a:xfrm>
              <a:off x="3967163" y="4769241"/>
              <a:ext cx="139700" cy="1857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95" name="Rectangle 61"/>
            <p:cNvSpPr>
              <a:spLocks noChangeArrowheads="1"/>
            </p:cNvSpPr>
            <p:nvPr/>
          </p:nvSpPr>
          <p:spPr bwMode="auto">
            <a:xfrm>
              <a:off x="3888423" y="4682270"/>
              <a:ext cx="328616" cy="32316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ru-RU" altLang="en-US" sz="2100" b="1" i="0" u="none" strike="noStrike" cap="none" normalizeH="0" baseline="0" dirty="0">
                  <a:ln>
                    <a:noFill/>
                  </a:ln>
                  <a:effectLst/>
                  <a:latin typeface="Raleway" pitchFamily="34" charset="0"/>
                </a:rPr>
                <a:t>60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498725" y="5334391"/>
            <a:ext cx="568325" cy="566738"/>
            <a:chOff x="2498725" y="5334391"/>
            <a:chExt cx="568325" cy="566738"/>
          </a:xfrm>
          <a:solidFill>
            <a:srgbClr val="FDCBEA"/>
          </a:solidFill>
        </p:grpSpPr>
        <p:sp>
          <p:nvSpPr>
            <p:cNvPr id="222" name="Freeform 88"/>
            <p:cNvSpPr/>
            <p:nvPr/>
          </p:nvSpPr>
          <p:spPr bwMode="auto">
            <a:xfrm>
              <a:off x="2498725" y="5334391"/>
              <a:ext cx="568325" cy="566738"/>
            </a:xfrm>
            <a:custGeom>
              <a:avLst/>
              <a:gdLst>
                <a:gd name="T0" fmla="*/ 116 w 232"/>
                <a:gd name="T1" fmla="*/ 232 h 232"/>
                <a:gd name="T2" fmla="*/ 232 w 232"/>
                <a:gd name="T3" fmla="*/ 116 h 232"/>
                <a:gd name="T4" fmla="*/ 116 w 232"/>
                <a:gd name="T5" fmla="*/ 0 h 232"/>
                <a:gd name="T6" fmla="*/ 0 w 232"/>
                <a:gd name="T7" fmla="*/ 116 h 232"/>
                <a:gd name="T8" fmla="*/ 116 w 232"/>
                <a:gd name="T9" fmla="*/ 232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2" h="232">
                  <a:moveTo>
                    <a:pt x="116" y="232"/>
                  </a:moveTo>
                  <a:cubicBezTo>
                    <a:pt x="180" y="232"/>
                    <a:pt x="232" y="180"/>
                    <a:pt x="232" y="116"/>
                  </a:cubicBezTo>
                  <a:cubicBezTo>
                    <a:pt x="232" y="52"/>
                    <a:pt x="180" y="0"/>
                    <a:pt x="116" y="0"/>
                  </a:cubicBezTo>
                  <a:cubicBezTo>
                    <a:pt x="52" y="0"/>
                    <a:pt x="0" y="53"/>
                    <a:pt x="0" y="116"/>
                  </a:cubicBezTo>
                  <a:cubicBezTo>
                    <a:pt x="0" y="180"/>
                    <a:pt x="52" y="232"/>
                    <a:pt x="116" y="23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23" name="Oval 89"/>
            <p:cNvSpPr>
              <a:spLocks noChangeArrowheads="1"/>
            </p:cNvSpPr>
            <p:nvPr/>
          </p:nvSpPr>
          <p:spPr bwMode="auto">
            <a:xfrm>
              <a:off x="2555875" y="5389953"/>
              <a:ext cx="457200" cy="4572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24" name="Freeform 90"/>
            <p:cNvSpPr>
              <a:spLocks noEditPoints="1"/>
            </p:cNvSpPr>
            <p:nvPr/>
          </p:nvSpPr>
          <p:spPr bwMode="auto">
            <a:xfrm>
              <a:off x="2555875" y="5548703"/>
              <a:ext cx="9525" cy="127000"/>
            </a:xfrm>
            <a:custGeom>
              <a:avLst/>
              <a:gdLst>
                <a:gd name="T0" fmla="*/ 3 w 4"/>
                <a:gd name="T1" fmla="*/ 52 h 52"/>
                <a:gd name="T2" fmla="*/ 3 w 4"/>
                <a:gd name="T3" fmla="*/ 52 h 52"/>
                <a:gd name="T4" fmla="*/ 3 w 4"/>
                <a:gd name="T5" fmla="*/ 52 h 52"/>
                <a:gd name="T6" fmla="*/ 3 w 4"/>
                <a:gd name="T7" fmla="*/ 51 h 52"/>
                <a:gd name="T8" fmla="*/ 2 w 4"/>
                <a:gd name="T9" fmla="*/ 51 h 52"/>
                <a:gd name="T10" fmla="*/ 2 w 4"/>
                <a:gd name="T11" fmla="*/ 51 h 52"/>
                <a:gd name="T12" fmla="*/ 2 w 4"/>
                <a:gd name="T13" fmla="*/ 51 h 52"/>
                <a:gd name="T14" fmla="*/ 2 w 4"/>
                <a:gd name="T15" fmla="*/ 50 h 52"/>
                <a:gd name="T16" fmla="*/ 2 w 4"/>
                <a:gd name="T17" fmla="*/ 50 h 52"/>
                <a:gd name="T18" fmla="*/ 2 w 4"/>
                <a:gd name="T19" fmla="*/ 50 h 52"/>
                <a:gd name="T20" fmla="*/ 2 w 4"/>
                <a:gd name="T21" fmla="*/ 49 h 52"/>
                <a:gd name="T22" fmla="*/ 2 w 4"/>
                <a:gd name="T23" fmla="*/ 49 h 52"/>
                <a:gd name="T24" fmla="*/ 2 w 4"/>
                <a:gd name="T25" fmla="*/ 49 h 52"/>
                <a:gd name="T26" fmla="*/ 2 w 4"/>
                <a:gd name="T27" fmla="*/ 49 h 52"/>
                <a:gd name="T28" fmla="*/ 2 w 4"/>
                <a:gd name="T29" fmla="*/ 49 h 52"/>
                <a:gd name="T30" fmla="*/ 2 w 4"/>
                <a:gd name="T31" fmla="*/ 49 h 52"/>
                <a:gd name="T32" fmla="*/ 2 w 4"/>
                <a:gd name="T33" fmla="*/ 48 h 52"/>
                <a:gd name="T34" fmla="*/ 2 w 4"/>
                <a:gd name="T35" fmla="*/ 48 h 52"/>
                <a:gd name="T36" fmla="*/ 2 w 4"/>
                <a:gd name="T37" fmla="*/ 48 h 52"/>
                <a:gd name="T38" fmla="*/ 0 w 4"/>
                <a:gd name="T39" fmla="*/ 35 h 52"/>
                <a:gd name="T40" fmla="*/ 0 w 4"/>
                <a:gd name="T41" fmla="*/ 35 h 52"/>
                <a:gd name="T42" fmla="*/ 0 w 4"/>
                <a:gd name="T43" fmla="*/ 35 h 52"/>
                <a:gd name="T44" fmla="*/ 0 w 4"/>
                <a:gd name="T45" fmla="*/ 33 h 52"/>
                <a:gd name="T46" fmla="*/ 0 w 4"/>
                <a:gd name="T47" fmla="*/ 33 h 52"/>
                <a:gd name="T48" fmla="*/ 0 w 4"/>
                <a:gd name="T49" fmla="*/ 33 h 52"/>
                <a:gd name="T50" fmla="*/ 0 w 4"/>
                <a:gd name="T51" fmla="*/ 32 h 52"/>
                <a:gd name="T52" fmla="*/ 0 w 4"/>
                <a:gd name="T53" fmla="*/ 32 h 52"/>
                <a:gd name="T54" fmla="*/ 0 w 4"/>
                <a:gd name="T55" fmla="*/ 32 h 52"/>
                <a:gd name="T56" fmla="*/ 0 w 4"/>
                <a:gd name="T57" fmla="*/ 32 h 52"/>
                <a:gd name="T58" fmla="*/ 0 w 4"/>
                <a:gd name="T59" fmla="*/ 32 h 52"/>
                <a:gd name="T60" fmla="*/ 0 w 4"/>
                <a:gd name="T61" fmla="*/ 32 h 52"/>
                <a:gd name="T62" fmla="*/ 0 w 4"/>
                <a:gd name="T63" fmla="*/ 31 h 52"/>
                <a:gd name="T64" fmla="*/ 0 w 4"/>
                <a:gd name="T65" fmla="*/ 31 h 52"/>
                <a:gd name="T66" fmla="*/ 0 w 4"/>
                <a:gd name="T67" fmla="*/ 30 h 52"/>
                <a:gd name="T68" fmla="*/ 0 w 4"/>
                <a:gd name="T69" fmla="*/ 30 h 52"/>
                <a:gd name="T70" fmla="*/ 0 w 4"/>
                <a:gd name="T71" fmla="*/ 30 h 52"/>
                <a:gd name="T72" fmla="*/ 0 w 4"/>
                <a:gd name="T73" fmla="*/ 30 h 52"/>
                <a:gd name="T74" fmla="*/ 0 w 4"/>
                <a:gd name="T75" fmla="*/ 29 h 52"/>
                <a:gd name="T76" fmla="*/ 0 w 4"/>
                <a:gd name="T77" fmla="*/ 29 h 52"/>
                <a:gd name="T78" fmla="*/ 0 w 4"/>
                <a:gd name="T79" fmla="*/ 29 h 52"/>
                <a:gd name="T80" fmla="*/ 0 w 4"/>
                <a:gd name="T81" fmla="*/ 29 h 52"/>
                <a:gd name="T82" fmla="*/ 0 w 4"/>
                <a:gd name="T83" fmla="*/ 29 h 52"/>
                <a:gd name="T84" fmla="*/ 0 w 4"/>
                <a:gd name="T85" fmla="*/ 29 h 52"/>
                <a:gd name="T86" fmla="*/ 0 w 4"/>
                <a:gd name="T87" fmla="*/ 28 h 52"/>
                <a:gd name="T88" fmla="*/ 0 w 4"/>
                <a:gd name="T89" fmla="*/ 28 h 52"/>
                <a:gd name="T90" fmla="*/ 4 w 4"/>
                <a:gd name="T91" fmla="*/ 1 h 52"/>
                <a:gd name="T92" fmla="*/ 4 w 4"/>
                <a:gd name="T93" fmla="*/ 1 h 52"/>
                <a:gd name="T94" fmla="*/ 4 w 4"/>
                <a:gd name="T95" fmla="*/ 1 h 52"/>
                <a:gd name="T96" fmla="*/ 4 w 4"/>
                <a:gd name="T97" fmla="*/ 1 h 52"/>
                <a:gd name="T98" fmla="*/ 4 w 4"/>
                <a:gd name="T99" fmla="*/ 1 h 52"/>
                <a:gd name="T100" fmla="*/ 4 w 4"/>
                <a:gd name="T101" fmla="*/ 1 h 52"/>
                <a:gd name="T102" fmla="*/ 4 w 4"/>
                <a:gd name="T103" fmla="*/ 0 h 52"/>
                <a:gd name="T104" fmla="*/ 4 w 4"/>
                <a:gd name="T105" fmla="*/ 0 h 52"/>
                <a:gd name="T106" fmla="*/ 4 w 4"/>
                <a:gd name="T107" fmla="*/ 0 h 52"/>
                <a:gd name="T108" fmla="*/ 4 w 4"/>
                <a:gd name="T109" fmla="*/ 0 h 52"/>
                <a:gd name="T110" fmla="*/ 4 w 4"/>
                <a:gd name="T111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" h="52">
                  <a:moveTo>
                    <a:pt x="3" y="52"/>
                  </a:moveTo>
                  <a:cubicBezTo>
                    <a:pt x="3" y="52"/>
                    <a:pt x="3" y="52"/>
                    <a:pt x="3" y="52"/>
                  </a:cubicBezTo>
                  <a:cubicBezTo>
                    <a:pt x="3" y="52"/>
                    <a:pt x="3" y="52"/>
                    <a:pt x="3" y="52"/>
                  </a:cubicBezTo>
                  <a:moveTo>
                    <a:pt x="3" y="52"/>
                  </a:moveTo>
                  <a:cubicBezTo>
                    <a:pt x="3" y="52"/>
                    <a:pt x="3" y="52"/>
                    <a:pt x="3" y="52"/>
                  </a:cubicBezTo>
                  <a:cubicBezTo>
                    <a:pt x="3" y="52"/>
                    <a:pt x="3" y="52"/>
                    <a:pt x="3" y="52"/>
                  </a:cubicBezTo>
                  <a:moveTo>
                    <a:pt x="3" y="51"/>
                  </a:moveTo>
                  <a:cubicBezTo>
                    <a:pt x="3" y="51"/>
                    <a:pt x="3" y="51"/>
                    <a:pt x="3" y="51"/>
                  </a:cubicBezTo>
                  <a:cubicBezTo>
                    <a:pt x="3" y="51"/>
                    <a:pt x="3" y="51"/>
                    <a:pt x="3" y="51"/>
                  </a:cubicBezTo>
                  <a:moveTo>
                    <a:pt x="2" y="51"/>
                  </a:moveTo>
                  <a:cubicBezTo>
                    <a:pt x="2" y="51"/>
                    <a:pt x="2" y="51"/>
                    <a:pt x="2" y="51"/>
                  </a:cubicBezTo>
                  <a:cubicBezTo>
                    <a:pt x="2" y="51"/>
                    <a:pt x="2" y="51"/>
                    <a:pt x="2" y="51"/>
                  </a:cubicBezTo>
                  <a:moveTo>
                    <a:pt x="2" y="51"/>
                  </a:moveTo>
                  <a:cubicBezTo>
                    <a:pt x="2" y="51"/>
                    <a:pt x="2" y="51"/>
                    <a:pt x="2" y="51"/>
                  </a:cubicBezTo>
                  <a:cubicBezTo>
                    <a:pt x="2" y="51"/>
                    <a:pt x="2" y="51"/>
                    <a:pt x="2" y="51"/>
                  </a:cubicBezTo>
                  <a:moveTo>
                    <a:pt x="2" y="50"/>
                  </a:moveTo>
                  <a:cubicBezTo>
                    <a:pt x="2" y="50"/>
                    <a:pt x="2" y="51"/>
                    <a:pt x="2" y="51"/>
                  </a:cubicBezTo>
                  <a:cubicBezTo>
                    <a:pt x="2" y="51"/>
                    <a:pt x="2" y="50"/>
                    <a:pt x="2" y="50"/>
                  </a:cubicBezTo>
                  <a:moveTo>
                    <a:pt x="2" y="50"/>
                  </a:moveTo>
                  <a:cubicBezTo>
                    <a:pt x="2" y="50"/>
                    <a:pt x="2" y="50"/>
                    <a:pt x="2" y="50"/>
                  </a:cubicBezTo>
                  <a:cubicBezTo>
                    <a:pt x="2" y="50"/>
                    <a:pt x="2" y="50"/>
                    <a:pt x="2" y="50"/>
                  </a:cubicBezTo>
                  <a:moveTo>
                    <a:pt x="2" y="49"/>
                  </a:moveTo>
                  <a:cubicBezTo>
                    <a:pt x="2" y="50"/>
                    <a:pt x="2" y="50"/>
                    <a:pt x="2" y="50"/>
                  </a:cubicBezTo>
                  <a:cubicBezTo>
                    <a:pt x="2" y="50"/>
                    <a:pt x="2" y="50"/>
                    <a:pt x="2" y="49"/>
                  </a:cubicBezTo>
                  <a:moveTo>
                    <a:pt x="2" y="49"/>
                  </a:moveTo>
                  <a:cubicBezTo>
                    <a:pt x="2" y="49"/>
                    <a:pt x="2" y="49"/>
                    <a:pt x="2" y="49"/>
                  </a:cubicBezTo>
                  <a:cubicBezTo>
                    <a:pt x="2" y="49"/>
                    <a:pt x="2" y="49"/>
                    <a:pt x="2" y="49"/>
                  </a:cubicBezTo>
                  <a:moveTo>
                    <a:pt x="2" y="49"/>
                  </a:moveTo>
                  <a:cubicBezTo>
                    <a:pt x="2" y="49"/>
                    <a:pt x="2" y="49"/>
                    <a:pt x="2" y="49"/>
                  </a:cubicBezTo>
                  <a:cubicBezTo>
                    <a:pt x="2" y="49"/>
                    <a:pt x="2" y="49"/>
                    <a:pt x="2" y="49"/>
                  </a:cubicBezTo>
                  <a:moveTo>
                    <a:pt x="2" y="49"/>
                  </a:moveTo>
                  <a:cubicBezTo>
                    <a:pt x="2" y="49"/>
                    <a:pt x="2" y="49"/>
                    <a:pt x="2" y="49"/>
                  </a:cubicBezTo>
                  <a:cubicBezTo>
                    <a:pt x="2" y="49"/>
                    <a:pt x="2" y="49"/>
                    <a:pt x="2" y="49"/>
                  </a:cubicBezTo>
                  <a:moveTo>
                    <a:pt x="2" y="48"/>
                  </a:moveTo>
                  <a:cubicBezTo>
                    <a:pt x="2" y="48"/>
                    <a:pt x="2" y="49"/>
                    <a:pt x="2" y="49"/>
                  </a:cubicBezTo>
                  <a:cubicBezTo>
                    <a:pt x="2" y="49"/>
                    <a:pt x="2" y="48"/>
                    <a:pt x="2" y="48"/>
                  </a:cubicBezTo>
                  <a:moveTo>
                    <a:pt x="2" y="48"/>
                  </a:moveTo>
                  <a:cubicBezTo>
                    <a:pt x="2" y="48"/>
                    <a:pt x="2" y="48"/>
                    <a:pt x="2" y="48"/>
                  </a:cubicBezTo>
                  <a:cubicBezTo>
                    <a:pt x="2" y="48"/>
                    <a:pt x="2" y="48"/>
                    <a:pt x="2" y="48"/>
                  </a:cubicBezTo>
                  <a:moveTo>
                    <a:pt x="0" y="35"/>
                  </a:moveTo>
                  <a:cubicBezTo>
                    <a:pt x="0" y="40"/>
                    <a:pt x="1" y="44"/>
                    <a:pt x="2" y="48"/>
                  </a:cubicBezTo>
                  <a:cubicBezTo>
                    <a:pt x="1" y="44"/>
                    <a:pt x="0" y="40"/>
                    <a:pt x="0" y="35"/>
                  </a:cubicBezTo>
                  <a:moveTo>
                    <a:pt x="0" y="33"/>
                  </a:moveTo>
                  <a:cubicBezTo>
                    <a:pt x="0" y="34"/>
                    <a:pt x="0" y="35"/>
                    <a:pt x="0" y="35"/>
                  </a:cubicBezTo>
                  <a:cubicBezTo>
                    <a:pt x="0" y="35"/>
                    <a:pt x="0" y="34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2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4" y="1"/>
                  </a:moveTo>
                  <a:cubicBezTo>
                    <a:pt x="1" y="10"/>
                    <a:pt x="0" y="19"/>
                    <a:pt x="0" y="28"/>
                  </a:cubicBezTo>
                  <a:cubicBezTo>
                    <a:pt x="0" y="19"/>
                    <a:pt x="1" y="10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1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25" name="Freeform 91"/>
            <p:cNvSpPr/>
            <p:nvPr/>
          </p:nvSpPr>
          <p:spPr bwMode="auto">
            <a:xfrm>
              <a:off x="2555875" y="5416941"/>
              <a:ext cx="190500" cy="428625"/>
            </a:xfrm>
            <a:custGeom>
              <a:avLst/>
              <a:gdLst>
                <a:gd name="T0" fmla="*/ 4 w 78"/>
                <a:gd name="T1" fmla="*/ 54 h 175"/>
                <a:gd name="T2" fmla="*/ 4 w 78"/>
                <a:gd name="T3" fmla="*/ 54 h 175"/>
                <a:gd name="T4" fmla="*/ 4 w 78"/>
                <a:gd name="T5" fmla="*/ 54 h 175"/>
                <a:gd name="T6" fmla="*/ 4 w 78"/>
                <a:gd name="T7" fmla="*/ 55 h 175"/>
                <a:gd name="T8" fmla="*/ 4 w 78"/>
                <a:gd name="T9" fmla="*/ 55 h 175"/>
                <a:gd name="T10" fmla="*/ 4 w 78"/>
                <a:gd name="T11" fmla="*/ 55 h 175"/>
                <a:gd name="T12" fmla="*/ 4 w 78"/>
                <a:gd name="T13" fmla="*/ 55 h 175"/>
                <a:gd name="T14" fmla="*/ 0 w 78"/>
                <a:gd name="T15" fmla="*/ 82 h 175"/>
                <a:gd name="T16" fmla="*/ 0 w 78"/>
                <a:gd name="T17" fmla="*/ 82 h 175"/>
                <a:gd name="T18" fmla="*/ 0 w 78"/>
                <a:gd name="T19" fmla="*/ 83 h 175"/>
                <a:gd name="T20" fmla="*/ 0 w 78"/>
                <a:gd name="T21" fmla="*/ 83 h 175"/>
                <a:gd name="T22" fmla="*/ 0 w 78"/>
                <a:gd name="T23" fmla="*/ 83 h 175"/>
                <a:gd name="T24" fmla="*/ 0 w 78"/>
                <a:gd name="T25" fmla="*/ 84 h 175"/>
                <a:gd name="T26" fmla="*/ 0 w 78"/>
                <a:gd name="T27" fmla="*/ 84 h 175"/>
                <a:gd name="T28" fmla="*/ 0 w 78"/>
                <a:gd name="T29" fmla="*/ 84 h 175"/>
                <a:gd name="T30" fmla="*/ 0 w 78"/>
                <a:gd name="T31" fmla="*/ 85 h 175"/>
                <a:gd name="T32" fmla="*/ 0 w 78"/>
                <a:gd name="T33" fmla="*/ 85 h 175"/>
                <a:gd name="T34" fmla="*/ 0 w 78"/>
                <a:gd name="T35" fmla="*/ 86 h 175"/>
                <a:gd name="T36" fmla="*/ 0 w 78"/>
                <a:gd name="T37" fmla="*/ 86 h 175"/>
                <a:gd name="T38" fmla="*/ 0 w 78"/>
                <a:gd name="T39" fmla="*/ 86 h 175"/>
                <a:gd name="T40" fmla="*/ 0 w 78"/>
                <a:gd name="T41" fmla="*/ 87 h 175"/>
                <a:gd name="T42" fmla="*/ 0 w 78"/>
                <a:gd name="T43" fmla="*/ 87 h 175"/>
                <a:gd name="T44" fmla="*/ 0 w 78"/>
                <a:gd name="T45" fmla="*/ 87 h 175"/>
                <a:gd name="T46" fmla="*/ 0 w 78"/>
                <a:gd name="T47" fmla="*/ 89 h 175"/>
                <a:gd name="T48" fmla="*/ 2 w 78"/>
                <a:gd name="T49" fmla="*/ 102 h 175"/>
                <a:gd name="T50" fmla="*/ 2 w 78"/>
                <a:gd name="T51" fmla="*/ 102 h 175"/>
                <a:gd name="T52" fmla="*/ 2 w 78"/>
                <a:gd name="T53" fmla="*/ 103 h 175"/>
                <a:gd name="T54" fmla="*/ 2 w 78"/>
                <a:gd name="T55" fmla="*/ 103 h 175"/>
                <a:gd name="T56" fmla="*/ 2 w 78"/>
                <a:gd name="T57" fmla="*/ 103 h 175"/>
                <a:gd name="T58" fmla="*/ 2 w 78"/>
                <a:gd name="T59" fmla="*/ 103 h 175"/>
                <a:gd name="T60" fmla="*/ 2 w 78"/>
                <a:gd name="T61" fmla="*/ 104 h 175"/>
                <a:gd name="T62" fmla="*/ 2 w 78"/>
                <a:gd name="T63" fmla="*/ 104 h 175"/>
                <a:gd name="T64" fmla="*/ 2 w 78"/>
                <a:gd name="T65" fmla="*/ 105 h 175"/>
                <a:gd name="T66" fmla="*/ 2 w 78"/>
                <a:gd name="T67" fmla="*/ 105 h 175"/>
                <a:gd name="T68" fmla="*/ 3 w 78"/>
                <a:gd name="T69" fmla="*/ 105 h 175"/>
                <a:gd name="T70" fmla="*/ 3 w 78"/>
                <a:gd name="T71" fmla="*/ 106 h 175"/>
                <a:gd name="T72" fmla="*/ 3 w 78"/>
                <a:gd name="T73" fmla="*/ 106 h 175"/>
                <a:gd name="T74" fmla="*/ 78 w 78"/>
                <a:gd name="T75" fmla="*/ 175 h 175"/>
                <a:gd name="T76" fmla="*/ 19 w 78"/>
                <a:gd name="T77" fmla="*/ 106 h 175"/>
                <a:gd name="T78" fmla="*/ 15 w 78"/>
                <a:gd name="T79" fmla="*/ 77 h 175"/>
                <a:gd name="T80" fmla="*/ 46 w 78"/>
                <a:gd name="T81" fmla="*/ 3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8" h="175">
                  <a:moveTo>
                    <a:pt x="49" y="0"/>
                  </a:moveTo>
                  <a:cubicBezTo>
                    <a:pt x="28" y="12"/>
                    <a:pt x="12" y="31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1" y="64"/>
                    <a:pt x="0" y="73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8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4"/>
                    <a:pt x="1" y="98"/>
                    <a:pt x="2" y="102"/>
                  </a:cubicBezTo>
                  <a:cubicBezTo>
                    <a:pt x="2" y="102"/>
                    <a:pt x="2" y="102"/>
                    <a:pt x="2" y="102"/>
                  </a:cubicBezTo>
                  <a:cubicBezTo>
                    <a:pt x="2" y="102"/>
                    <a:pt x="2" y="102"/>
                    <a:pt x="2" y="102"/>
                  </a:cubicBezTo>
                  <a:cubicBezTo>
                    <a:pt x="2" y="102"/>
                    <a:pt x="2" y="102"/>
                    <a:pt x="2" y="102"/>
                  </a:cubicBezTo>
                  <a:cubicBezTo>
                    <a:pt x="2" y="102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2" y="104"/>
                    <a:pt x="2" y="105"/>
                    <a:pt x="2" y="105"/>
                  </a:cubicBezTo>
                  <a:cubicBezTo>
                    <a:pt x="2" y="105"/>
                    <a:pt x="2" y="105"/>
                    <a:pt x="2" y="105"/>
                  </a:cubicBezTo>
                  <a:cubicBezTo>
                    <a:pt x="2" y="105"/>
                    <a:pt x="2" y="105"/>
                    <a:pt x="2" y="105"/>
                  </a:cubicBezTo>
                  <a:cubicBezTo>
                    <a:pt x="2" y="105"/>
                    <a:pt x="2" y="105"/>
                    <a:pt x="2" y="105"/>
                  </a:cubicBezTo>
                  <a:cubicBezTo>
                    <a:pt x="2" y="105"/>
                    <a:pt x="2" y="105"/>
                    <a:pt x="2" y="105"/>
                  </a:cubicBezTo>
                  <a:cubicBezTo>
                    <a:pt x="2" y="105"/>
                    <a:pt x="3" y="105"/>
                    <a:pt x="3" y="105"/>
                  </a:cubicBezTo>
                  <a:cubicBezTo>
                    <a:pt x="3" y="105"/>
                    <a:pt x="3" y="105"/>
                    <a:pt x="3" y="105"/>
                  </a:cubicBezTo>
                  <a:cubicBezTo>
                    <a:pt x="3" y="105"/>
                    <a:pt x="3" y="105"/>
                    <a:pt x="3" y="106"/>
                  </a:cubicBezTo>
                  <a:cubicBezTo>
                    <a:pt x="3" y="106"/>
                    <a:pt x="3" y="106"/>
                    <a:pt x="3" y="106"/>
                  </a:cubicBezTo>
                  <a:cubicBezTo>
                    <a:pt x="3" y="106"/>
                    <a:pt x="3" y="106"/>
                    <a:pt x="3" y="106"/>
                  </a:cubicBezTo>
                  <a:cubicBezTo>
                    <a:pt x="3" y="106"/>
                    <a:pt x="3" y="106"/>
                    <a:pt x="3" y="106"/>
                  </a:cubicBezTo>
                  <a:cubicBezTo>
                    <a:pt x="12" y="141"/>
                    <a:pt x="42" y="169"/>
                    <a:pt x="78" y="175"/>
                  </a:cubicBezTo>
                  <a:cubicBezTo>
                    <a:pt x="66" y="169"/>
                    <a:pt x="56" y="162"/>
                    <a:pt x="46" y="153"/>
                  </a:cubicBezTo>
                  <a:cubicBezTo>
                    <a:pt x="33" y="140"/>
                    <a:pt x="24" y="124"/>
                    <a:pt x="19" y="106"/>
                  </a:cubicBezTo>
                  <a:cubicBezTo>
                    <a:pt x="18" y="97"/>
                    <a:pt x="17" y="88"/>
                    <a:pt x="15" y="78"/>
                  </a:cubicBezTo>
                  <a:cubicBezTo>
                    <a:pt x="15" y="78"/>
                    <a:pt x="15" y="78"/>
                    <a:pt x="15" y="77"/>
                  </a:cubicBezTo>
                  <a:cubicBezTo>
                    <a:pt x="15" y="58"/>
                    <a:pt x="20" y="40"/>
                    <a:pt x="30" y="24"/>
                  </a:cubicBezTo>
                  <a:cubicBezTo>
                    <a:pt x="35" y="17"/>
                    <a:pt x="41" y="10"/>
                    <a:pt x="46" y="3"/>
                  </a:cubicBezTo>
                  <a:cubicBezTo>
                    <a:pt x="47" y="2"/>
                    <a:pt x="48" y="1"/>
                    <a:pt x="4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26" name="Rectangle 92"/>
            <p:cNvSpPr>
              <a:spLocks noChangeArrowheads="1"/>
            </p:cNvSpPr>
            <p:nvPr/>
          </p:nvSpPr>
          <p:spPr bwMode="auto">
            <a:xfrm>
              <a:off x="2714625" y="5480441"/>
              <a:ext cx="139700" cy="193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27" name="Rectangle 93"/>
            <p:cNvSpPr>
              <a:spLocks noChangeArrowheads="1"/>
            </p:cNvSpPr>
            <p:nvPr/>
          </p:nvSpPr>
          <p:spPr bwMode="auto">
            <a:xfrm>
              <a:off x="2642553" y="5421703"/>
              <a:ext cx="323807" cy="32316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ru-RU" altLang="en-US" sz="2100" b="1" dirty="0">
                  <a:latin typeface="Raleway" pitchFamily="34" charset="0"/>
                </a:rPr>
                <a:t>9</a:t>
              </a:r>
              <a:r>
                <a:rPr lang="en-US" altLang="en-US" sz="2100" b="1" dirty="0">
                  <a:latin typeface="Raleway" pitchFamily="34" charset="0"/>
                </a:rPr>
                <a:t>0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157288" y="3113478"/>
            <a:ext cx="584200" cy="587375"/>
            <a:chOff x="1157288" y="3113478"/>
            <a:chExt cx="584200" cy="587375"/>
          </a:xfrm>
          <a:solidFill>
            <a:srgbClr val="FDCBEA"/>
          </a:solidFill>
        </p:grpSpPr>
        <p:sp>
          <p:nvSpPr>
            <p:cNvPr id="206" name="Freeform 72"/>
            <p:cNvSpPr/>
            <p:nvPr/>
          </p:nvSpPr>
          <p:spPr bwMode="auto">
            <a:xfrm>
              <a:off x="1157288" y="3113478"/>
              <a:ext cx="584200" cy="587375"/>
            </a:xfrm>
            <a:custGeom>
              <a:avLst/>
              <a:gdLst>
                <a:gd name="T0" fmla="*/ 126 w 239"/>
                <a:gd name="T1" fmla="*/ 4 h 240"/>
                <a:gd name="T2" fmla="*/ 235 w 239"/>
                <a:gd name="T3" fmla="*/ 127 h 240"/>
                <a:gd name="T4" fmla="*/ 112 w 239"/>
                <a:gd name="T5" fmla="*/ 236 h 240"/>
                <a:gd name="T6" fmla="*/ 3 w 239"/>
                <a:gd name="T7" fmla="*/ 113 h 240"/>
                <a:gd name="T8" fmla="*/ 126 w 239"/>
                <a:gd name="T9" fmla="*/ 4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9" h="240">
                  <a:moveTo>
                    <a:pt x="126" y="4"/>
                  </a:moveTo>
                  <a:cubicBezTo>
                    <a:pt x="190" y="8"/>
                    <a:pt x="239" y="63"/>
                    <a:pt x="235" y="127"/>
                  </a:cubicBezTo>
                  <a:cubicBezTo>
                    <a:pt x="231" y="191"/>
                    <a:pt x="176" y="240"/>
                    <a:pt x="112" y="236"/>
                  </a:cubicBezTo>
                  <a:cubicBezTo>
                    <a:pt x="48" y="232"/>
                    <a:pt x="0" y="177"/>
                    <a:pt x="3" y="113"/>
                  </a:cubicBezTo>
                  <a:cubicBezTo>
                    <a:pt x="7" y="49"/>
                    <a:pt x="63" y="0"/>
                    <a:pt x="126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07" name="Freeform 73"/>
            <p:cNvSpPr/>
            <p:nvPr/>
          </p:nvSpPr>
          <p:spPr bwMode="auto">
            <a:xfrm>
              <a:off x="1212850" y="3169041"/>
              <a:ext cx="473075" cy="473075"/>
            </a:xfrm>
            <a:custGeom>
              <a:avLst/>
              <a:gdLst>
                <a:gd name="T0" fmla="*/ 102 w 193"/>
                <a:gd name="T1" fmla="*/ 4 h 193"/>
                <a:gd name="T2" fmla="*/ 190 w 193"/>
                <a:gd name="T3" fmla="*/ 103 h 193"/>
                <a:gd name="T4" fmla="*/ 90 w 193"/>
                <a:gd name="T5" fmla="*/ 190 h 193"/>
                <a:gd name="T6" fmla="*/ 3 w 193"/>
                <a:gd name="T7" fmla="*/ 91 h 193"/>
                <a:gd name="T8" fmla="*/ 102 w 193"/>
                <a:gd name="T9" fmla="*/ 4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02" y="4"/>
                  </a:moveTo>
                  <a:cubicBezTo>
                    <a:pt x="153" y="7"/>
                    <a:pt x="193" y="51"/>
                    <a:pt x="190" y="103"/>
                  </a:cubicBezTo>
                  <a:cubicBezTo>
                    <a:pt x="186" y="154"/>
                    <a:pt x="142" y="193"/>
                    <a:pt x="90" y="190"/>
                  </a:cubicBezTo>
                  <a:cubicBezTo>
                    <a:pt x="39" y="187"/>
                    <a:pt x="0" y="143"/>
                    <a:pt x="3" y="91"/>
                  </a:cubicBezTo>
                  <a:cubicBezTo>
                    <a:pt x="6" y="40"/>
                    <a:pt x="51" y="0"/>
                    <a:pt x="102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08" name="Freeform 74"/>
            <p:cNvSpPr>
              <a:spLocks noEditPoints="1"/>
            </p:cNvSpPr>
            <p:nvPr/>
          </p:nvSpPr>
          <p:spPr bwMode="auto">
            <a:xfrm>
              <a:off x="1217613" y="3389703"/>
              <a:ext cx="25400" cy="117475"/>
            </a:xfrm>
            <a:custGeom>
              <a:avLst/>
              <a:gdLst>
                <a:gd name="T0" fmla="*/ 10 w 10"/>
                <a:gd name="T1" fmla="*/ 48 h 48"/>
                <a:gd name="T2" fmla="*/ 10 w 10"/>
                <a:gd name="T3" fmla="*/ 48 h 48"/>
                <a:gd name="T4" fmla="*/ 10 w 10"/>
                <a:gd name="T5" fmla="*/ 48 h 48"/>
                <a:gd name="T6" fmla="*/ 10 w 10"/>
                <a:gd name="T7" fmla="*/ 48 h 48"/>
                <a:gd name="T8" fmla="*/ 10 w 10"/>
                <a:gd name="T9" fmla="*/ 47 h 48"/>
                <a:gd name="T10" fmla="*/ 10 w 10"/>
                <a:gd name="T11" fmla="*/ 47 h 48"/>
                <a:gd name="T12" fmla="*/ 10 w 10"/>
                <a:gd name="T13" fmla="*/ 47 h 48"/>
                <a:gd name="T14" fmla="*/ 10 w 10"/>
                <a:gd name="T15" fmla="*/ 47 h 48"/>
                <a:gd name="T16" fmla="*/ 10 w 10"/>
                <a:gd name="T17" fmla="*/ 47 h 48"/>
                <a:gd name="T18" fmla="*/ 10 w 10"/>
                <a:gd name="T19" fmla="*/ 47 h 48"/>
                <a:gd name="T20" fmla="*/ 9 w 10"/>
                <a:gd name="T21" fmla="*/ 46 h 48"/>
                <a:gd name="T22" fmla="*/ 9 w 10"/>
                <a:gd name="T23" fmla="*/ 46 h 48"/>
                <a:gd name="T24" fmla="*/ 9 w 10"/>
                <a:gd name="T25" fmla="*/ 46 h 48"/>
                <a:gd name="T26" fmla="*/ 1 w 10"/>
                <a:gd name="T27" fmla="*/ 4 h 48"/>
                <a:gd name="T28" fmla="*/ 1 w 10"/>
                <a:gd name="T29" fmla="*/ 4 h 48"/>
                <a:gd name="T30" fmla="*/ 1 w 10"/>
                <a:gd name="T31" fmla="*/ 4 h 48"/>
                <a:gd name="T32" fmla="*/ 1 w 10"/>
                <a:gd name="T33" fmla="*/ 3 h 48"/>
                <a:gd name="T34" fmla="*/ 1 w 10"/>
                <a:gd name="T35" fmla="*/ 3 h 48"/>
                <a:gd name="T36" fmla="*/ 1 w 10"/>
                <a:gd name="T37" fmla="*/ 3 h 48"/>
                <a:gd name="T38" fmla="*/ 1 w 10"/>
                <a:gd name="T39" fmla="*/ 2 h 48"/>
                <a:gd name="T40" fmla="*/ 1 w 10"/>
                <a:gd name="T41" fmla="*/ 2 h 48"/>
                <a:gd name="T42" fmla="*/ 1 w 10"/>
                <a:gd name="T43" fmla="*/ 2 h 48"/>
                <a:gd name="T44" fmla="*/ 1 w 10"/>
                <a:gd name="T45" fmla="*/ 2 h 48"/>
                <a:gd name="T46" fmla="*/ 1 w 10"/>
                <a:gd name="T47" fmla="*/ 2 h 48"/>
                <a:gd name="T48" fmla="*/ 1 w 10"/>
                <a:gd name="T49" fmla="*/ 2 h 48"/>
                <a:gd name="T50" fmla="*/ 1 w 10"/>
                <a:gd name="T51" fmla="*/ 1 h 48"/>
                <a:gd name="T52" fmla="*/ 1 w 10"/>
                <a:gd name="T53" fmla="*/ 1 h 48"/>
                <a:gd name="T54" fmla="*/ 1 w 10"/>
                <a:gd name="T55" fmla="*/ 1 h 48"/>
                <a:gd name="T56" fmla="*/ 1 w 10"/>
                <a:gd name="T57" fmla="*/ 1 h 48"/>
                <a:gd name="T58" fmla="*/ 1 w 10"/>
                <a:gd name="T59" fmla="*/ 0 h 48"/>
                <a:gd name="T60" fmla="*/ 1 w 10"/>
                <a:gd name="T61" fmla="*/ 0 h 48"/>
                <a:gd name="T62" fmla="*/ 1 w 10"/>
                <a:gd name="T63" fmla="*/ 0 h 48"/>
                <a:gd name="T64" fmla="*/ 1 w 10"/>
                <a:gd name="T65" fmla="*/ 0 h 48"/>
                <a:gd name="T66" fmla="*/ 1 w 10"/>
                <a:gd name="T67" fmla="*/ 0 h 48"/>
                <a:gd name="T68" fmla="*/ 1 w 10"/>
                <a:gd name="T6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" h="48">
                  <a:moveTo>
                    <a:pt x="10" y="48"/>
                  </a:moveTo>
                  <a:cubicBezTo>
                    <a:pt x="10" y="48"/>
                    <a:pt x="10" y="48"/>
                    <a:pt x="10" y="48"/>
                  </a:cubicBezTo>
                  <a:cubicBezTo>
                    <a:pt x="10" y="48"/>
                    <a:pt x="10" y="48"/>
                    <a:pt x="10" y="48"/>
                  </a:cubicBezTo>
                  <a:moveTo>
                    <a:pt x="10" y="48"/>
                  </a:moveTo>
                  <a:cubicBezTo>
                    <a:pt x="10" y="48"/>
                    <a:pt x="10" y="48"/>
                    <a:pt x="10" y="48"/>
                  </a:cubicBezTo>
                  <a:cubicBezTo>
                    <a:pt x="10" y="48"/>
                    <a:pt x="10" y="48"/>
                    <a:pt x="10" y="48"/>
                  </a:cubicBezTo>
                  <a:moveTo>
                    <a:pt x="10" y="47"/>
                  </a:moveTo>
                  <a:cubicBezTo>
                    <a:pt x="10" y="47"/>
                    <a:pt x="10" y="48"/>
                    <a:pt x="10" y="48"/>
                  </a:cubicBezTo>
                  <a:cubicBezTo>
                    <a:pt x="10" y="48"/>
                    <a:pt x="10" y="47"/>
                    <a:pt x="10" y="47"/>
                  </a:cubicBezTo>
                  <a:moveTo>
                    <a:pt x="10" y="47"/>
                  </a:moveTo>
                  <a:cubicBezTo>
                    <a:pt x="10" y="47"/>
                    <a:pt x="10" y="47"/>
                    <a:pt x="10" y="47"/>
                  </a:cubicBezTo>
                  <a:cubicBezTo>
                    <a:pt x="10" y="47"/>
                    <a:pt x="10" y="47"/>
                    <a:pt x="10" y="47"/>
                  </a:cubicBezTo>
                  <a:moveTo>
                    <a:pt x="10" y="47"/>
                  </a:moveTo>
                  <a:cubicBezTo>
                    <a:pt x="10" y="47"/>
                    <a:pt x="10" y="47"/>
                    <a:pt x="10" y="47"/>
                  </a:cubicBezTo>
                  <a:cubicBezTo>
                    <a:pt x="10" y="47"/>
                    <a:pt x="10" y="47"/>
                    <a:pt x="10" y="47"/>
                  </a:cubicBezTo>
                  <a:moveTo>
                    <a:pt x="10" y="47"/>
                  </a:moveTo>
                  <a:cubicBezTo>
                    <a:pt x="10" y="47"/>
                    <a:pt x="10" y="47"/>
                    <a:pt x="10" y="47"/>
                  </a:cubicBezTo>
                  <a:cubicBezTo>
                    <a:pt x="10" y="47"/>
                    <a:pt x="10" y="47"/>
                    <a:pt x="10" y="47"/>
                  </a:cubicBezTo>
                  <a:moveTo>
                    <a:pt x="9" y="46"/>
                  </a:moveTo>
                  <a:cubicBezTo>
                    <a:pt x="10" y="46"/>
                    <a:pt x="10" y="46"/>
                    <a:pt x="10" y="47"/>
                  </a:cubicBezTo>
                  <a:cubicBezTo>
                    <a:pt x="10" y="46"/>
                    <a:pt x="10" y="46"/>
                    <a:pt x="9" y="46"/>
                  </a:cubicBezTo>
                  <a:moveTo>
                    <a:pt x="9" y="46"/>
                  </a:moveTo>
                  <a:cubicBezTo>
                    <a:pt x="9" y="46"/>
                    <a:pt x="9" y="46"/>
                    <a:pt x="9" y="46"/>
                  </a:cubicBezTo>
                  <a:cubicBezTo>
                    <a:pt x="9" y="46"/>
                    <a:pt x="9" y="46"/>
                    <a:pt x="9" y="46"/>
                  </a:cubicBezTo>
                  <a:moveTo>
                    <a:pt x="9" y="46"/>
                  </a:moveTo>
                  <a:cubicBezTo>
                    <a:pt x="9" y="46"/>
                    <a:pt x="9" y="46"/>
                    <a:pt x="9" y="46"/>
                  </a:cubicBezTo>
                  <a:cubicBezTo>
                    <a:pt x="9" y="46"/>
                    <a:pt x="9" y="46"/>
                    <a:pt x="9" y="46"/>
                  </a:cubicBezTo>
                  <a:moveTo>
                    <a:pt x="1" y="4"/>
                  </a:moveTo>
                  <a:cubicBezTo>
                    <a:pt x="0" y="19"/>
                    <a:pt x="3" y="33"/>
                    <a:pt x="9" y="46"/>
                  </a:cubicBezTo>
                  <a:cubicBezTo>
                    <a:pt x="3" y="33"/>
                    <a:pt x="0" y="19"/>
                    <a:pt x="1" y="4"/>
                  </a:cubicBezTo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4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2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09" name="Freeform 75"/>
            <p:cNvSpPr/>
            <p:nvPr/>
          </p:nvSpPr>
          <p:spPr bwMode="auto">
            <a:xfrm>
              <a:off x="1217613" y="3180153"/>
              <a:ext cx="207963" cy="420688"/>
            </a:xfrm>
            <a:custGeom>
              <a:avLst/>
              <a:gdLst>
                <a:gd name="T0" fmla="*/ 85 w 85"/>
                <a:gd name="T1" fmla="*/ 0 h 172"/>
                <a:gd name="T2" fmla="*/ 1 w 85"/>
                <a:gd name="T3" fmla="*/ 86 h 172"/>
                <a:gd name="T4" fmla="*/ 1 w 85"/>
                <a:gd name="T5" fmla="*/ 86 h 172"/>
                <a:gd name="T6" fmla="*/ 1 w 85"/>
                <a:gd name="T7" fmla="*/ 86 h 172"/>
                <a:gd name="T8" fmla="*/ 1 w 85"/>
                <a:gd name="T9" fmla="*/ 86 h 172"/>
                <a:gd name="T10" fmla="*/ 1 w 85"/>
                <a:gd name="T11" fmla="*/ 86 h 172"/>
                <a:gd name="T12" fmla="*/ 1 w 85"/>
                <a:gd name="T13" fmla="*/ 86 h 172"/>
                <a:gd name="T14" fmla="*/ 1 w 85"/>
                <a:gd name="T15" fmla="*/ 86 h 172"/>
                <a:gd name="T16" fmla="*/ 1 w 85"/>
                <a:gd name="T17" fmla="*/ 86 h 172"/>
                <a:gd name="T18" fmla="*/ 1 w 85"/>
                <a:gd name="T19" fmla="*/ 87 h 172"/>
                <a:gd name="T20" fmla="*/ 1 w 85"/>
                <a:gd name="T21" fmla="*/ 87 h 172"/>
                <a:gd name="T22" fmla="*/ 1 w 85"/>
                <a:gd name="T23" fmla="*/ 87 h 172"/>
                <a:gd name="T24" fmla="*/ 1 w 85"/>
                <a:gd name="T25" fmla="*/ 87 h 172"/>
                <a:gd name="T26" fmla="*/ 1 w 85"/>
                <a:gd name="T27" fmla="*/ 87 h 172"/>
                <a:gd name="T28" fmla="*/ 1 w 85"/>
                <a:gd name="T29" fmla="*/ 88 h 172"/>
                <a:gd name="T30" fmla="*/ 1 w 85"/>
                <a:gd name="T31" fmla="*/ 88 h 172"/>
                <a:gd name="T32" fmla="*/ 1 w 85"/>
                <a:gd name="T33" fmla="*/ 88 h 172"/>
                <a:gd name="T34" fmla="*/ 1 w 85"/>
                <a:gd name="T35" fmla="*/ 88 h 172"/>
                <a:gd name="T36" fmla="*/ 1 w 85"/>
                <a:gd name="T37" fmla="*/ 88 h 172"/>
                <a:gd name="T38" fmla="*/ 1 w 85"/>
                <a:gd name="T39" fmla="*/ 88 h 172"/>
                <a:gd name="T40" fmla="*/ 1 w 85"/>
                <a:gd name="T41" fmla="*/ 88 h 172"/>
                <a:gd name="T42" fmla="*/ 1 w 85"/>
                <a:gd name="T43" fmla="*/ 89 h 172"/>
                <a:gd name="T44" fmla="*/ 1 w 85"/>
                <a:gd name="T45" fmla="*/ 89 h 172"/>
                <a:gd name="T46" fmla="*/ 1 w 85"/>
                <a:gd name="T47" fmla="*/ 89 h 172"/>
                <a:gd name="T48" fmla="*/ 1 w 85"/>
                <a:gd name="T49" fmla="*/ 89 h 172"/>
                <a:gd name="T50" fmla="*/ 1 w 85"/>
                <a:gd name="T51" fmla="*/ 90 h 172"/>
                <a:gd name="T52" fmla="*/ 1 w 85"/>
                <a:gd name="T53" fmla="*/ 90 h 172"/>
                <a:gd name="T54" fmla="*/ 1 w 85"/>
                <a:gd name="T55" fmla="*/ 90 h 172"/>
                <a:gd name="T56" fmla="*/ 1 w 85"/>
                <a:gd name="T57" fmla="*/ 90 h 172"/>
                <a:gd name="T58" fmla="*/ 9 w 85"/>
                <a:gd name="T59" fmla="*/ 132 h 172"/>
                <a:gd name="T60" fmla="*/ 9 w 85"/>
                <a:gd name="T61" fmla="*/ 132 h 172"/>
                <a:gd name="T62" fmla="*/ 9 w 85"/>
                <a:gd name="T63" fmla="*/ 132 h 172"/>
                <a:gd name="T64" fmla="*/ 9 w 85"/>
                <a:gd name="T65" fmla="*/ 132 h 172"/>
                <a:gd name="T66" fmla="*/ 9 w 85"/>
                <a:gd name="T67" fmla="*/ 132 h 172"/>
                <a:gd name="T68" fmla="*/ 9 w 85"/>
                <a:gd name="T69" fmla="*/ 132 h 172"/>
                <a:gd name="T70" fmla="*/ 10 w 85"/>
                <a:gd name="T71" fmla="*/ 133 h 172"/>
                <a:gd name="T72" fmla="*/ 10 w 85"/>
                <a:gd name="T73" fmla="*/ 133 h 172"/>
                <a:gd name="T74" fmla="*/ 10 w 85"/>
                <a:gd name="T75" fmla="*/ 133 h 172"/>
                <a:gd name="T76" fmla="*/ 10 w 85"/>
                <a:gd name="T77" fmla="*/ 133 h 172"/>
                <a:gd name="T78" fmla="*/ 10 w 85"/>
                <a:gd name="T79" fmla="*/ 133 h 172"/>
                <a:gd name="T80" fmla="*/ 10 w 85"/>
                <a:gd name="T81" fmla="*/ 133 h 172"/>
                <a:gd name="T82" fmla="*/ 10 w 85"/>
                <a:gd name="T83" fmla="*/ 133 h 172"/>
                <a:gd name="T84" fmla="*/ 10 w 85"/>
                <a:gd name="T85" fmla="*/ 133 h 172"/>
                <a:gd name="T86" fmla="*/ 10 w 85"/>
                <a:gd name="T87" fmla="*/ 134 h 172"/>
                <a:gd name="T88" fmla="*/ 10 w 85"/>
                <a:gd name="T89" fmla="*/ 134 h 172"/>
                <a:gd name="T90" fmla="*/ 10 w 85"/>
                <a:gd name="T91" fmla="*/ 134 h 172"/>
                <a:gd name="T92" fmla="*/ 10 w 85"/>
                <a:gd name="T93" fmla="*/ 134 h 172"/>
                <a:gd name="T94" fmla="*/ 10 w 85"/>
                <a:gd name="T95" fmla="*/ 134 h 172"/>
                <a:gd name="T96" fmla="*/ 45 w 85"/>
                <a:gd name="T97" fmla="*/ 172 h 172"/>
                <a:gd name="T98" fmla="*/ 42 w 85"/>
                <a:gd name="T99" fmla="*/ 170 h 172"/>
                <a:gd name="T100" fmla="*/ 27 w 85"/>
                <a:gd name="T101" fmla="*/ 147 h 172"/>
                <a:gd name="T102" fmla="*/ 16 w 85"/>
                <a:gd name="T103" fmla="*/ 93 h 172"/>
                <a:gd name="T104" fmla="*/ 16 w 85"/>
                <a:gd name="T105" fmla="*/ 92 h 172"/>
                <a:gd name="T106" fmla="*/ 22 w 85"/>
                <a:gd name="T107" fmla="*/ 65 h 172"/>
                <a:gd name="T108" fmla="*/ 52 w 85"/>
                <a:gd name="T109" fmla="*/ 20 h 172"/>
                <a:gd name="T110" fmla="*/ 85 w 85"/>
                <a:gd name="T111" fmla="*/ 0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85" h="172">
                  <a:moveTo>
                    <a:pt x="85" y="0"/>
                  </a:moveTo>
                  <a:cubicBezTo>
                    <a:pt x="41" y="4"/>
                    <a:pt x="5" y="40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0" y="105"/>
                    <a:pt x="3" y="119"/>
                    <a:pt x="9" y="132"/>
                  </a:cubicBezTo>
                  <a:cubicBezTo>
                    <a:pt x="9" y="132"/>
                    <a:pt x="9" y="132"/>
                    <a:pt x="9" y="132"/>
                  </a:cubicBezTo>
                  <a:cubicBezTo>
                    <a:pt x="9" y="132"/>
                    <a:pt x="9" y="132"/>
                    <a:pt x="9" y="132"/>
                  </a:cubicBezTo>
                  <a:cubicBezTo>
                    <a:pt x="9" y="132"/>
                    <a:pt x="9" y="132"/>
                    <a:pt x="9" y="132"/>
                  </a:cubicBezTo>
                  <a:cubicBezTo>
                    <a:pt x="9" y="132"/>
                    <a:pt x="9" y="132"/>
                    <a:pt x="9" y="132"/>
                  </a:cubicBezTo>
                  <a:cubicBezTo>
                    <a:pt x="9" y="132"/>
                    <a:pt x="9" y="132"/>
                    <a:pt x="9" y="132"/>
                  </a:cubicBezTo>
                  <a:cubicBezTo>
                    <a:pt x="10" y="132"/>
                    <a:pt x="10" y="132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4"/>
                    <a:pt x="10" y="134"/>
                  </a:cubicBezTo>
                  <a:cubicBezTo>
                    <a:pt x="10" y="134"/>
                    <a:pt x="10" y="134"/>
                    <a:pt x="10" y="134"/>
                  </a:cubicBezTo>
                  <a:cubicBezTo>
                    <a:pt x="10" y="134"/>
                    <a:pt x="10" y="134"/>
                    <a:pt x="10" y="134"/>
                  </a:cubicBezTo>
                  <a:cubicBezTo>
                    <a:pt x="10" y="134"/>
                    <a:pt x="10" y="134"/>
                    <a:pt x="10" y="134"/>
                  </a:cubicBezTo>
                  <a:cubicBezTo>
                    <a:pt x="10" y="134"/>
                    <a:pt x="10" y="134"/>
                    <a:pt x="10" y="134"/>
                  </a:cubicBezTo>
                  <a:cubicBezTo>
                    <a:pt x="18" y="150"/>
                    <a:pt x="30" y="163"/>
                    <a:pt x="45" y="172"/>
                  </a:cubicBezTo>
                  <a:cubicBezTo>
                    <a:pt x="44" y="171"/>
                    <a:pt x="43" y="171"/>
                    <a:pt x="42" y="170"/>
                  </a:cubicBezTo>
                  <a:cubicBezTo>
                    <a:pt x="37" y="162"/>
                    <a:pt x="32" y="155"/>
                    <a:pt x="27" y="147"/>
                  </a:cubicBezTo>
                  <a:cubicBezTo>
                    <a:pt x="19" y="130"/>
                    <a:pt x="15" y="112"/>
                    <a:pt x="16" y="93"/>
                  </a:cubicBezTo>
                  <a:cubicBezTo>
                    <a:pt x="16" y="93"/>
                    <a:pt x="16" y="93"/>
                    <a:pt x="16" y="92"/>
                  </a:cubicBezTo>
                  <a:cubicBezTo>
                    <a:pt x="18" y="83"/>
                    <a:pt x="20" y="74"/>
                    <a:pt x="22" y="65"/>
                  </a:cubicBezTo>
                  <a:cubicBezTo>
                    <a:pt x="28" y="47"/>
                    <a:pt x="38" y="32"/>
                    <a:pt x="52" y="20"/>
                  </a:cubicBezTo>
                  <a:cubicBezTo>
                    <a:pt x="62" y="11"/>
                    <a:pt x="73" y="4"/>
                    <a:pt x="8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30" name="Rectangle 96"/>
            <p:cNvSpPr>
              <a:spLocks noChangeArrowheads="1"/>
            </p:cNvSpPr>
            <p:nvPr/>
          </p:nvSpPr>
          <p:spPr bwMode="auto">
            <a:xfrm>
              <a:off x="1311275" y="3330966"/>
              <a:ext cx="276225" cy="1619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31" name="Rectangle 97"/>
            <p:cNvSpPr>
              <a:spLocks noChangeArrowheads="1"/>
            </p:cNvSpPr>
            <p:nvPr/>
          </p:nvSpPr>
          <p:spPr bwMode="auto">
            <a:xfrm>
              <a:off x="1229995" y="3243653"/>
              <a:ext cx="447238" cy="32316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en-US" sz="2100" b="1" i="0" u="none" strike="noStrike" cap="none" normalizeH="0" baseline="0" dirty="0">
                  <a:ln>
                    <a:noFill/>
                  </a:ln>
                  <a:effectLst/>
                  <a:latin typeface="Raleway" pitchFamily="34" charset="0"/>
                </a:rPr>
                <a:t>1</a:t>
              </a:r>
              <a:r>
                <a:rPr kumimoji="0" lang="ru-RU" altLang="en-US" sz="2100" b="1" i="0" u="none" strike="noStrike" cap="none" normalizeH="0" baseline="0" dirty="0">
                  <a:ln>
                    <a:noFill/>
                  </a:ln>
                  <a:effectLst/>
                  <a:latin typeface="Raleway" pitchFamily="34" charset="0"/>
                </a:rPr>
                <a:t>5</a:t>
              </a:r>
              <a:r>
                <a:rPr kumimoji="0" lang="en-US" altLang="en-US" sz="2100" b="1" i="0" u="none" strike="noStrike" cap="none" normalizeH="0" baseline="0" dirty="0">
                  <a:ln>
                    <a:noFill/>
                  </a:ln>
                  <a:effectLst/>
                  <a:latin typeface="Raleway" pitchFamily="34" charset="0"/>
                </a:rPr>
                <a:t>0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162050" y="4580328"/>
            <a:ext cx="569913" cy="568325"/>
            <a:chOff x="1162050" y="4580328"/>
            <a:chExt cx="569913" cy="568325"/>
          </a:xfrm>
          <a:solidFill>
            <a:srgbClr val="FDCBEA"/>
          </a:solidFill>
        </p:grpSpPr>
        <p:sp>
          <p:nvSpPr>
            <p:cNvPr id="214" name="Freeform 80"/>
            <p:cNvSpPr/>
            <p:nvPr/>
          </p:nvSpPr>
          <p:spPr bwMode="auto">
            <a:xfrm>
              <a:off x="1162050" y="4580328"/>
              <a:ext cx="569913" cy="568325"/>
            </a:xfrm>
            <a:custGeom>
              <a:avLst/>
              <a:gdLst>
                <a:gd name="T0" fmla="*/ 116 w 233"/>
                <a:gd name="T1" fmla="*/ 0 h 232"/>
                <a:gd name="T2" fmla="*/ 232 w 233"/>
                <a:gd name="T3" fmla="*/ 116 h 232"/>
                <a:gd name="T4" fmla="*/ 117 w 233"/>
                <a:gd name="T5" fmla="*/ 232 h 232"/>
                <a:gd name="T6" fmla="*/ 0 w 233"/>
                <a:gd name="T7" fmla="*/ 116 h 232"/>
                <a:gd name="T8" fmla="*/ 116 w 233"/>
                <a:gd name="T9" fmla="*/ 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3" h="232">
                  <a:moveTo>
                    <a:pt x="116" y="0"/>
                  </a:moveTo>
                  <a:cubicBezTo>
                    <a:pt x="180" y="0"/>
                    <a:pt x="232" y="52"/>
                    <a:pt x="232" y="116"/>
                  </a:cubicBezTo>
                  <a:cubicBezTo>
                    <a:pt x="233" y="180"/>
                    <a:pt x="180" y="232"/>
                    <a:pt x="117" y="232"/>
                  </a:cubicBezTo>
                  <a:cubicBezTo>
                    <a:pt x="53" y="232"/>
                    <a:pt x="1" y="180"/>
                    <a:pt x="0" y="116"/>
                  </a:cubicBezTo>
                  <a:cubicBezTo>
                    <a:pt x="0" y="52"/>
                    <a:pt x="52" y="0"/>
                    <a:pt x="11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15" name="Freeform 81"/>
            <p:cNvSpPr/>
            <p:nvPr/>
          </p:nvSpPr>
          <p:spPr bwMode="auto">
            <a:xfrm>
              <a:off x="1217613" y="4637478"/>
              <a:ext cx="457200" cy="457200"/>
            </a:xfrm>
            <a:custGeom>
              <a:avLst/>
              <a:gdLst>
                <a:gd name="T0" fmla="*/ 93 w 187"/>
                <a:gd name="T1" fmla="*/ 0 h 187"/>
                <a:gd name="T2" fmla="*/ 187 w 187"/>
                <a:gd name="T3" fmla="*/ 93 h 187"/>
                <a:gd name="T4" fmla="*/ 94 w 187"/>
                <a:gd name="T5" fmla="*/ 187 h 187"/>
                <a:gd name="T6" fmla="*/ 0 w 187"/>
                <a:gd name="T7" fmla="*/ 93 h 187"/>
                <a:gd name="T8" fmla="*/ 93 w 187"/>
                <a:gd name="T9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7" h="187">
                  <a:moveTo>
                    <a:pt x="93" y="0"/>
                  </a:moveTo>
                  <a:cubicBezTo>
                    <a:pt x="145" y="0"/>
                    <a:pt x="187" y="41"/>
                    <a:pt x="187" y="93"/>
                  </a:cubicBezTo>
                  <a:cubicBezTo>
                    <a:pt x="187" y="144"/>
                    <a:pt x="145" y="187"/>
                    <a:pt x="94" y="187"/>
                  </a:cubicBezTo>
                  <a:cubicBezTo>
                    <a:pt x="42" y="187"/>
                    <a:pt x="0" y="145"/>
                    <a:pt x="0" y="93"/>
                  </a:cubicBezTo>
                  <a:cubicBezTo>
                    <a:pt x="0" y="42"/>
                    <a:pt x="42" y="0"/>
                    <a:pt x="9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16" name="Freeform 82"/>
            <p:cNvSpPr>
              <a:spLocks noEditPoints="1"/>
            </p:cNvSpPr>
            <p:nvPr/>
          </p:nvSpPr>
          <p:spPr bwMode="auto">
            <a:xfrm>
              <a:off x="1217613" y="4827978"/>
              <a:ext cx="17463" cy="123825"/>
            </a:xfrm>
            <a:custGeom>
              <a:avLst/>
              <a:gdLst>
                <a:gd name="T0" fmla="*/ 7 w 7"/>
                <a:gd name="T1" fmla="*/ 51 h 51"/>
                <a:gd name="T2" fmla="*/ 7 w 7"/>
                <a:gd name="T3" fmla="*/ 50 h 51"/>
                <a:gd name="T4" fmla="*/ 7 w 7"/>
                <a:gd name="T5" fmla="*/ 50 h 51"/>
                <a:gd name="T6" fmla="*/ 7 w 7"/>
                <a:gd name="T7" fmla="*/ 50 h 51"/>
                <a:gd name="T8" fmla="*/ 7 w 7"/>
                <a:gd name="T9" fmla="*/ 49 h 51"/>
                <a:gd name="T10" fmla="*/ 0 w 7"/>
                <a:gd name="T11" fmla="*/ 16 h 51"/>
                <a:gd name="T12" fmla="*/ 0 w 7"/>
                <a:gd name="T13" fmla="*/ 16 h 51"/>
                <a:gd name="T14" fmla="*/ 0 w 7"/>
                <a:gd name="T15" fmla="*/ 16 h 51"/>
                <a:gd name="T16" fmla="*/ 0 w 7"/>
                <a:gd name="T17" fmla="*/ 16 h 51"/>
                <a:gd name="T18" fmla="*/ 0 w 7"/>
                <a:gd name="T19" fmla="*/ 15 h 51"/>
                <a:gd name="T20" fmla="*/ 0 w 7"/>
                <a:gd name="T21" fmla="*/ 15 h 51"/>
                <a:gd name="T22" fmla="*/ 0 w 7"/>
                <a:gd name="T23" fmla="*/ 15 h 51"/>
                <a:gd name="T24" fmla="*/ 0 w 7"/>
                <a:gd name="T25" fmla="*/ 14 h 51"/>
                <a:gd name="T26" fmla="*/ 0 w 7"/>
                <a:gd name="T27" fmla="*/ 14 h 51"/>
                <a:gd name="T28" fmla="*/ 0 w 7"/>
                <a:gd name="T29" fmla="*/ 14 h 51"/>
                <a:gd name="T30" fmla="*/ 0 w 7"/>
                <a:gd name="T31" fmla="*/ 14 h 51"/>
                <a:gd name="T32" fmla="*/ 0 w 7"/>
                <a:gd name="T33" fmla="*/ 13 h 51"/>
                <a:gd name="T34" fmla="*/ 0 w 7"/>
                <a:gd name="T35" fmla="*/ 13 h 51"/>
                <a:gd name="T36" fmla="*/ 0 w 7"/>
                <a:gd name="T37" fmla="*/ 13 h 51"/>
                <a:gd name="T38" fmla="*/ 0 w 7"/>
                <a:gd name="T39" fmla="*/ 12 h 51"/>
                <a:gd name="T40" fmla="*/ 0 w 7"/>
                <a:gd name="T41" fmla="*/ 12 h 51"/>
                <a:gd name="T42" fmla="*/ 0 w 7"/>
                <a:gd name="T43" fmla="*/ 12 h 51"/>
                <a:gd name="T44" fmla="*/ 0 w 7"/>
                <a:gd name="T45" fmla="*/ 12 h 51"/>
                <a:gd name="T46" fmla="*/ 0 w 7"/>
                <a:gd name="T47" fmla="*/ 11 h 51"/>
                <a:gd name="T48" fmla="*/ 0 w 7"/>
                <a:gd name="T49" fmla="*/ 11 h 51"/>
                <a:gd name="T50" fmla="*/ 0 w 7"/>
                <a:gd name="T51" fmla="*/ 11 h 51"/>
                <a:gd name="T52" fmla="*/ 0 w 7"/>
                <a:gd name="T53" fmla="*/ 10 h 51"/>
                <a:gd name="T54" fmla="*/ 0 w 7"/>
                <a:gd name="T55" fmla="*/ 10 h 51"/>
                <a:gd name="T56" fmla="*/ 0 w 7"/>
                <a:gd name="T57" fmla="*/ 10 h 51"/>
                <a:gd name="T58" fmla="*/ 0 w 7"/>
                <a:gd name="T59" fmla="*/ 9 h 51"/>
                <a:gd name="T60" fmla="*/ 0 w 7"/>
                <a:gd name="T61" fmla="*/ 9 h 51"/>
                <a:gd name="T62" fmla="*/ 0 w 7"/>
                <a:gd name="T63" fmla="*/ 9 h 51"/>
                <a:gd name="T64" fmla="*/ 0 w 7"/>
                <a:gd name="T65" fmla="*/ 9 h 51"/>
                <a:gd name="T66" fmla="*/ 0 w 7"/>
                <a:gd name="T67" fmla="*/ 8 h 51"/>
                <a:gd name="T68" fmla="*/ 0 w 7"/>
                <a:gd name="T69" fmla="*/ 8 h 51"/>
                <a:gd name="T70" fmla="*/ 0 w 7"/>
                <a:gd name="T71" fmla="*/ 8 h 51"/>
                <a:gd name="T72" fmla="*/ 0 w 7"/>
                <a:gd name="T73" fmla="*/ 7 h 51"/>
                <a:gd name="T74" fmla="*/ 0 w 7"/>
                <a:gd name="T75" fmla="*/ 7 h 51"/>
                <a:gd name="T76" fmla="*/ 0 w 7"/>
                <a:gd name="T77" fmla="*/ 7 h 51"/>
                <a:gd name="T78" fmla="*/ 0 w 7"/>
                <a:gd name="T79" fmla="*/ 6 h 51"/>
                <a:gd name="T80" fmla="*/ 0 w 7"/>
                <a:gd name="T81" fmla="*/ 6 h 51"/>
                <a:gd name="T82" fmla="*/ 0 w 7"/>
                <a:gd name="T83" fmla="*/ 6 h 51"/>
                <a:gd name="T84" fmla="*/ 0 w 7"/>
                <a:gd name="T85" fmla="*/ 6 h 51"/>
                <a:gd name="T86" fmla="*/ 0 w 7"/>
                <a:gd name="T87" fmla="*/ 5 h 51"/>
                <a:gd name="T88" fmla="*/ 1 w 7"/>
                <a:gd name="T89" fmla="*/ 5 h 51"/>
                <a:gd name="T90" fmla="*/ 1 w 7"/>
                <a:gd name="T91" fmla="*/ 5 h 51"/>
                <a:gd name="T92" fmla="*/ 1 w 7"/>
                <a:gd name="T93" fmla="*/ 4 h 51"/>
                <a:gd name="T94" fmla="*/ 1 w 7"/>
                <a:gd name="T95" fmla="*/ 4 h 51"/>
                <a:gd name="T96" fmla="*/ 1 w 7"/>
                <a:gd name="T97" fmla="*/ 3 h 51"/>
                <a:gd name="T98" fmla="*/ 1 w 7"/>
                <a:gd name="T99" fmla="*/ 3 h 51"/>
                <a:gd name="T100" fmla="*/ 1 w 7"/>
                <a:gd name="T101" fmla="*/ 3 h 51"/>
                <a:gd name="T102" fmla="*/ 1 w 7"/>
                <a:gd name="T103" fmla="*/ 3 h 51"/>
                <a:gd name="T104" fmla="*/ 1 w 7"/>
                <a:gd name="T105" fmla="*/ 2 h 51"/>
                <a:gd name="T106" fmla="*/ 1 w 7"/>
                <a:gd name="T107" fmla="*/ 1 h 51"/>
                <a:gd name="T108" fmla="*/ 1 w 7"/>
                <a:gd name="T109" fmla="*/ 1 h 51"/>
                <a:gd name="T110" fmla="*/ 1 w 7"/>
                <a:gd name="T111" fmla="*/ 1 h 51"/>
                <a:gd name="T112" fmla="*/ 1 w 7"/>
                <a:gd name="T113" fmla="*/ 0 h 51"/>
                <a:gd name="T114" fmla="*/ 1 w 7"/>
                <a:gd name="T115" fmla="*/ 0 h 51"/>
                <a:gd name="T116" fmla="*/ 1 w 7"/>
                <a:gd name="T11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" h="51">
                  <a:moveTo>
                    <a:pt x="7" y="51"/>
                  </a:moveTo>
                  <a:cubicBezTo>
                    <a:pt x="7" y="51"/>
                    <a:pt x="7" y="51"/>
                    <a:pt x="7" y="51"/>
                  </a:cubicBezTo>
                  <a:cubicBezTo>
                    <a:pt x="7" y="51"/>
                    <a:pt x="7" y="51"/>
                    <a:pt x="7" y="51"/>
                  </a:cubicBezTo>
                  <a:moveTo>
                    <a:pt x="7" y="50"/>
                  </a:moveTo>
                  <a:cubicBezTo>
                    <a:pt x="7" y="50"/>
                    <a:pt x="7" y="50"/>
                    <a:pt x="7" y="50"/>
                  </a:cubicBezTo>
                  <a:cubicBezTo>
                    <a:pt x="7" y="50"/>
                    <a:pt x="7" y="50"/>
                    <a:pt x="7" y="50"/>
                  </a:cubicBezTo>
                  <a:moveTo>
                    <a:pt x="7" y="50"/>
                  </a:moveTo>
                  <a:cubicBezTo>
                    <a:pt x="7" y="50"/>
                    <a:pt x="7" y="50"/>
                    <a:pt x="7" y="50"/>
                  </a:cubicBezTo>
                  <a:cubicBezTo>
                    <a:pt x="7" y="50"/>
                    <a:pt x="7" y="50"/>
                    <a:pt x="7" y="50"/>
                  </a:cubicBezTo>
                  <a:moveTo>
                    <a:pt x="7" y="50"/>
                  </a:moveTo>
                  <a:cubicBezTo>
                    <a:pt x="7" y="50"/>
                    <a:pt x="7" y="50"/>
                    <a:pt x="7" y="50"/>
                  </a:cubicBezTo>
                  <a:cubicBezTo>
                    <a:pt x="7" y="50"/>
                    <a:pt x="7" y="50"/>
                    <a:pt x="7" y="50"/>
                  </a:cubicBezTo>
                  <a:moveTo>
                    <a:pt x="7" y="49"/>
                  </a:moveTo>
                  <a:cubicBezTo>
                    <a:pt x="7" y="49"/>
                    <a:pt x="7" y="50"/>
                    <a:pt x="7" y="50"/>
                  </a:cubicBezTo>
                  <a:cubicBezTo>
                    <a:pt x="7" y="50"/>
                    <a:pt x="7" y="49"/>
                    <a:pt x="7" y="49"/>
                  </a:cubicBezTo>
                  <a:moveTo>
                    <a:pt x="0" y="16"/>
                  </a:moveTo>
                  <a:cubicBezTo>
                    <a:pt x="0" y="28"/>
                    <a:pt x="2" y="39"/>
                    <a:pt x="6" y="49"/>
                  </a:cubicBezTo>
                  <a:cubicBezTo>
                    <a:pt x="2" y="39"/>
                    <a:pt x="0" y="28"/>
                    <a:pt x="0" y="16"/>
                  </a:cubicBezTo>
                  <a:moveTo>
                    <a:pt x="0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moveTo>
                    <a:pt x="0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moveTo>
                    <a:pt x="0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moveTo>
                    <a:pt x="0" y="15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moveTo>
                    <a:pt x="0" y="15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moveTo>
                    <a:pt x="0" y="15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moveTo>
                    <a:pt x="0" y="14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moveTo>
                    <a:pt x="0" y="14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moveTo>
                    <a:pt x="0" y="14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moveTo>
                    <a:pt x="0" y="13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3"/>
                  </a:cubicBezTo>
                  <a:moveTo>
                    <a:pt x="0" y="13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moveTo>
                    <a:pt x="0" y="13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moveTo>
                    <a:pt x="0" y="13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moveTo>
                    <a:pt x="0" y="12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moveTo>
                    <a:pt x="0" y="12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moveTo>
                    <a:pt x="0" y="12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2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0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0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9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5"/>
                  </a:moveTo>
                  <a:cubicBezTo>
                    <a:pt x="0" y="5"/>
                    <a:pt x="0" y="6"/>
                    <a:pt x="0" y="6"/>
                  </a:cubicBezTo>
                  <a:cubicBezTo>
                    <a:pt x="0" y="6"/>
                    <a:pt x="0" y="5"/>
                    <a:pt x="0" y="5"/>
                  </a:cubicBezTo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moveTo>
                    <a:pt x="1" y="5"/>
                  </a:move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moveTo>
                    <a:pt x="1" y="5"/>
                  </a:move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17" name="Freeform 83"/>
            <p:cNvSpPr/>
            <p:nvPr/>
          </p:nvSpPr>
          <p:spPr bwMode="auto">
            <a:xfrm>
              <a:off x="1217613" y="4639066"/>
              <a:ext cx="190500" cy="425450"/>
            </a:xfrm>
            <a:custGeom>
              <a:avLst/>
              <a:gdLst>
                <a:gd name="T0" fmla="*/ 1 w 78"/>
                <a:gd name="T1" fmla="*/ 77 h 174"/>
                <a:gd name="T2" fmla="*/ 1 w 78"/>
                <a:gd name="T3" fmla="*/ 77 h 174"/>
                <a:gd name="T4" fmla="*/ 1 w 78"/>
                <a:gd name="T5" fmla="*/ 77 h 174"/>
                <a:gd name="T6" fmla="*/ 1 w 78"/>
                <a:gd name="T7" fmla="*/ 78 h 174"/>
                <a:gd name="T8" fmla="*/ 1 w 78"/>
                <a:gd name="T9" fmla="*/ 78 h 174"/>
                <a:gd name="T10" fmla="*/ 1 w 78"/>
                <a:gd name="T11" fmla="*/ 78 h 174"/>
                <a:gd name="T12" fmla="*/ 1 w 78"/>
                <a:gd name="T13" fmla="*/ 79 h 174"/>
                <a:gd name="T14" fmla="*/ 1 w 78"/>
                <a:gd name="T15" fmla="*/ 80 h 174"/>
                <a:gd name="T16" fmla="*/ 1 w 78"/>
                <a:gd name="T17" fmla="*/ 80 h 174"/>
                <a:gd name="T18" fmla="*/ 1 w 78"/>
                <a:gd name="T19" fmla="*/ 80 h 174"/>
                <a:gd name="T20" fmla="*/ 1 w 78"/>
                <a:gd name="T21" fmla="*/ 80 h 174"/>
                <a:gd name="T22" fmla="*/ 1 w 78"/>
                <a:gd name="T23" fmla="*/ 81 h 174"/>
                <a:gd name="T24" fmla="*/ 1 w 78"/>
                <a:gd name="T25" fmla="*/ 81 h 174"/>
                <a:gd name="T26" fmla="*/ 1 w 78"/>
                <a:gd name="T27" fmla="*/ 82 h 174"/>
                <a:gd name="T28" fmla="*/ 1 w 78"/>
                <a:gd name="T29" fmla="*/ 82 h 174"/>
                <a:gd name="T30" fmla="*/ 0 w 78"/>
                <a:gd name="T31" fmla="*/ 82 h 174"/>
                <a:gd name="T32" fmla="*/ 0 w 78"/>
                <a:gd name="T33" fmla="*/ 82 h 174"/>
                <a:gd name="T34" fmla="*/ 0 w 78"/>
                <a:gd name="T35" fmla="*/ 83 h 174"/>
                <a:gd name="T36" fmla="*/ 0 w 78"/>
                <a:gd name="T37" fmla="*/ 83 h 174"/>
                <a:gd name="T38" fmla="*/ 0 w 78"/>
                <a:gd name="T39" fmla="*/ 83 h 174"/>
                <a:gd name="T40" fmla="*/ 0 w 78"/>
                <a:gd name="T41" fmla="*/ 84 h 174"/>
                <a:gd name="T42" fmla="*/ 0 w 78"/>
                <a:gd name="T43" fmla="*/ 84 h 174"/>
                <a:gd name="T44" fmla="*/ 0 w 78"/>
                <a:gd name="T45" fmla="*/ 84 h 174"/>
                <a:gd name="T46" fmla="*/ 0 w 78"/>
                <a:gd name="T47" fmla="*/ 85 h 174"/>
                <a:gd name="T48" fmla="*/ 0 w 78"/>
                <a:gd name="T49" fmla="*/ 85 h 174"/>
                <a:gd name="T50" fmla="*/ 0 w 78"/>
                <a:gd name="T51" fmla="*/ 85 h 174"/>
                <a:gd name="T52" fmla="*/ 0 w 78"/>
                <a:gd name="T53" fmla="*/ 85 h 174"/>
                <a:gd name="T54" fmla="*/ 0 w 78"/>
                <a:gd name="T55" fmla="*/ 86 h 174"/>
                <a:gd name="T56" fmla="*/ 0 w 78"/>
                <a:gd name="T57" fmla="*/ 86 h 174"/>
                <a:gd name="T58" fmla="*/ 0 w 78"/>
                <a:gd name="T59" fmla="*/ 86 h 174"/>
                <a:gd name="T60" fmla="*/ 0 w 78"/>
                <a:gd name="T61" fmla="*/ 87 h 174"/>
                <a:gd name="T62" fmla="*/ 0 w 78"/>
                <a:gd name="T63" fmla="*/ 87 h 174"/>
                <a:gd name="T64" fmla="*/ 0 w 78"/>
                <a:gd name="T65" fmla="*/ 87 h 174"/>
                <a:gd name="T66" fmla="*/ 0 w 78"/>
                <a:gd name="T67" fmla="*/ 87 h 174"/>
                <a:gd name="T68" fmla="*/ 0 w 78"/>
                <a:gd name="T69" fmla="*/ 88 h 174"/>
                <a:gd name="T70" fmla="*/ 0 w 78"/>
                <a:gd name="T71" fmla="*/ 88 h 174"/>
                <a:gd name="T72" fmla="*/ 0 w 78"/>
                <a:gd name="T73" fmla="*/ 88 h 174"/>
                <a:gd name="T74" fmla="*/ 0 w 78"/>
                <a:gd name="T75" fmla="*/ 89 h 174"/>
                <a:gd name="T76" fmla="*/ 0 w 78"/>
                <a:gd name="T77" fmla="*/ 89 h 174"/>
                <a:gd name="T78" fmla="*/ 0 w 78"/>
                <a:gd name="T79" fmla="*/ 89 h 174"/>
                <a:gd name="T80" fmla="*/ 0 w 78"/>
                <a:gd name="T81" fmla="*/ 90 h 174"/>
                <a:gd name="T82" fmla="*/ 0 w 78"/>
                <a:gd name="T83" fmla="*/ 90 h 174"/>
                <a:gd name="T84" fmla="*/ 0 w 78"/>
                <a:gd name="T85" fmla="*/ 90 h 174"/>
                <a:gd name="T86" fmla="*/ 0 w 78"/>
                <a:gd name="T87" fmla="*/ 90 h 174"/>
                <a:gd name="T88" fmla="*/ 0 w 78"/>
                <a:gd name="T89" fmla="*/ 91 h 174"/>
                <a:gd name="T90" fmla="*/ 0 w 78"/>
                <a:gd name="T91" fmla="*/ 91 h 174"/>
                <a:gd name="T92" fmla="*/ 0 w 78"/>
                <a:gd name="T93" fmla="*/ 91 h 174"/>
                <a:gd name="T94" fmla="*/ 0 w 78"/>
                <a:gd name="T95" fmla="*/ 92 h 174"/>
                <a:gd name="T96" fmla="*/ 0 w 78"/>
                <a:gd name="T97" fmla="*/ 92 h 174"/>
                <a:gd name="T98" fmla="*/ 0 w 78"/>
                <a:gd name="T99" fmla="*/ 92 h 174"/>
                <a:gd name="T100" fmla="*/ 0 w 78"/>
                <a:gd name="T101" fmla="*/ 93 h 174"/>
                <a:gd name="T102" fmla="*/ 0 w 78"/>
                <a:gd name="T103" fmla="*/ 93 h 174"/>
                <a:gd name="T104" fmla="*/ 0 w 78"/>
                <a:gd name="T105" fmla="*/ 93 h 174"/>
                <a:gd name="T106" fmla="*/ 0 w 78"/>
                <a:gd name="T107" fmla="*/ 93 h 174"/>
                <a:gd name="T108" fmla="*/ 7 w 78"/>
                <a:gd name="T109" fmla="*/ 126 h 174"/>
                <a:gd name="T110" fmla="*/ 7 w 78"/>
                <a:gd name="T111" fmla="*/ 127 h 174"/>
                <a:gd name="T112" fmla="*/ 7 w 78"/>
                <a:gd name="T113" fmla="*/ 127 h 174"/>
                <a:gd name="T114" fmla="*/ 7 w 78"/>
                <a:gd name="T115" fmla="*/ 127 h 174"/>
                <a:gd name="T116" fmla="*/ 7 w 78"/>
                <a:gd name="T117" fmla="*/ 128 h 174"/>
                <a:gd name="T118" fmla="*/ 49 w 78"/>
                <a:gd name="T119" fmla="*/ 174 h 174"/>
                <a:gd name="T120" fmla="*/ 30 w 78"/>
                <a:gd name="T121" fmla="*/ 151 h 174"/>
                <a:gd name="T122" fmla="*/ 16 w 78"/>
                <a:gd name="T123" fmla="*/ 96 h 174"/>
                <a:gd name="T124" fmla="*/ 46 w 78"/>
                <a:gd name="T125" fmla="*/ 22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8" h="174">
                  <a:moveTo>
                    <a:pt x="78" y="0"/>
                  </a:moveTo>
                  <a:cubicBezTo>
                    <a:pt x="39" y="6"/>
                    <a:pt x="8" y="3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9"/>
                    <a:pt x="1" y="79"/>
                  </a:cubicBezTo>
                  <a:cubicBezTo>
                    <a:pt x="1" y="79"/>
                    <a:pt x="1" y="79"/>
                    <a:pt x="1" y="79"/>
                  </a:cubicBezTo>
                  <a:cubicBezTo>
                    <a:pt x="1" y="79"/>
                    <a:pt x="1" y="79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2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1" y="82"/>
                    <a:pt x="1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105"/>
                    <a:pt x="2" y="116"/>
                    <a:pt x="6" y="126"/>
                  </a:cubicBezTo>
                  <a:cubicBezTo>
                    <a:pt x="7" y="126"/>
                    <a:pt x="7" y="126"/>
                    <a:pt x="7" y="126"/>
                  </a:cubicBezTo>
                  <a:cubicBezTo>
                    <a:pt x="7" y="126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8"/>
                  </a:cubicBezTo>
                  <a:cubicBezTo>
                    <a:pt x="7" y="128"/>
                    <a:pt x="7" y="128"/>
                    <a:pt x="7" y="128"/>
                  </a:cubicBezTo>
                  <a:cubicBezTo>
                    <a:pt x="15" y="148"/>
                    <a:pt x="30" y="164"/>
                    <a:pt x="49" y="174"/>
                  </a:cubicBezTo>
                  <a:cubicBezTo>
                    <a:pt x="48" y="174"/>
                    <a:pt x="47" y="173"/>
                    <a:pt x="47" y="172"/>
                  </a:cubicBezTo>
                  <a:cubicBezTo>
                    <a:pt x="41" y="165"/>
                    <a:pt x="36" y="158"/>
                    <a:pt x="30" y="151"/>
                  </a:cubicBezTo>
                  <a:cubicBezTo>
                    <a:pt x="20" y="134"/>
                    <a:pt x="16" y="116"/>
                    <a:pt x="16" y="97"/>
                  </a:cubicBezTo>
                  <a:cubicBezTo>
                    <a:pt x="16" y="97"/>
                    <a:pt x="16" y="97"/>
                    <a:pt x="16" y="96"/>
                  </a:cubicBezTo>
                  <a:cubicBezTo>
                    <a:pt x="17" y="87"/>
                    <a:pt x="18" y="78"/>
                    <a:pt x="19" y="68"/>
                  </a:cubicBezTo>
                  <a:cubicBezTo>
                    <a:pt x="24" y="50"/>
                    <a:pt x="33" y="35"/>
                    <a:pt x="46" y="22"/>
                  </a:cubicBezTo>
                  <a:cubicBezTo>
                    <a:pt x="56" y="12"/>
                    <a:pt x="67" y="5"/>
                    <a:pt x="7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34" name="Rectangle 100"/>
            <p:cNvSpPr>
              <a:spLocks noChangeArrowheads="1"/>
            </p:cNvSpPr>
            <p:nvPr/>
          </p:nvSpPr>
          <p:spPr bwMode="auto">
            <a:xfrm>
              <a:off x="1376363" y="4759716"/>
              <a:ext cx="139700" cy="190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35" name="Rectangle 101"/>
            <p:cNvSpPr>
              <a:spLocks noChangeArrowheads="1"/>
            </p:cNvSpPr>
            <p:nvPr/>
          </p:nvSpPr>
          <p:spPr bwMode="auto">
            <a:xfrm>
              <a:off x="1220991" y="4670755"/>
              <a:ext cx="450444" cy="32316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ru-RU" altLang="en-US" sz="2100" b="1" dirty="0">
                  <a:latin typeface="Raleway" pitchFamily="34" charset="0"/>
                </a:rPr>
                <a:t>12</a:t>
              </a:r>
              <a:r>
                <a:rPr lang="en-US" altLang="en-US" sz="2100" b="1" dirty="0">
                  <a:latin typeface="Raleway" pitchFamily="34" charset="0"/>
                </a:rPr>
                <a:t>0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</p:grpSp>
      <p:sp>
        <p:nvSpPr>
          <p:cNvPr id="241" name="Oval 107"/>
          <p:cNvSpPr>
            <a:spLocks noChangeArrowheads="1"/>
          </p:cNvSpPr>
          <p:nvPr/>
        </p:nvSpPr>
        <p:spPr bwMode="auto">
          <a:xfrm>
            <a:off x="2600325" y="4042166"/>
            <a:ext cx="273050" cy="276225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242" name="Oval 108"/>
          <p:cNvSpPr>
            <a:spLocks noChangeArrowheads="1"/>
          </p:cNvSpPr>
          <p:nvPr/>
        </p:nvSpPr>
        <p:spPr bwMode="auto">
          <a:xfrm>
            <a:off x="2659063" y="4104078"/>
            <a:ext cx="155575" cy="153988"/>
          </a:xfrm>
          <a:prstGeom prst="ellipse">
            <a:avLst/>
          </a:prstGeom>
          <a:solidFill>
            <a:srgbClr val="FAF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243" name="Freeform 109"/>
          <p:cNvSpPr/>
          <p:nvPr/>
        </p:nvSpPr>
        <p:spPr bwMode="auto">
          <a:xfrm>
            <a:off x="1808163" y="1302141"/>
            <a:ext cx="377825" cy="323850"/>
          </a:xfrm>
          <a:custGeom>
            <a:avLst/>
            <a:gdLst>
              <a:gd name="T0" fmla="*/ 0 w 155"/>
              <a:gd name="T1" fmla="*/ 0 h 133"/>
              <a:gd name="T2" fmla="*/ 104 w 155"/>
              <a:gd name="T3" fmla="*/ 133 h 133"/>
              <a:gd name="T4" fmla="*/ 0 w 155"/>
              <a:gd name="T5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5" h="133">
                <a:moveTo>
                  <a:pt x="0" y="0"/>
                </a:moveTo>
                <a:cubicBezTo>
                  <a:pt x="0" y="0"/>
                  <a:pt x="117" y="30"/>
                  <a:pt x="104" y="133"/>
                </a:cubicBezTo>
                <a:cubicBezTo>
                  <a:pt x="104" y="133"/>
                  <a:pt x="155" y="1"/>
                  <a:pt x="0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244" name="Freeform 110"/>
          <p:cNvSpPr/>
          <p:nvPr/>
        </p:nvSpPr>
        <p:spPr bwMode="auto">
          <a:xfrm>
            <a:off x="1963738" y="1218003"/>
            <a:ext cx="379413" cy="325438"/>
          </a:xfrm>
          <a:custGeom>
            <a:avLst/>
            <a:gdLst>
              <a:gd name="T0" fmla="*/ 0 w 155"/>
              <a:gd name="T1" fmla="*/ 0 h 133"/>
              <a:gd name="T2" fmla="*/ 104 w 155"/>
              <a:gd name="T3" fmla="*/ 133 h 133"/>
              <a:gd name="T4" fmla="*/ 0 w 155"/>
              <a:gd name="T5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5" h="133">
                <a:moveTo>
                  <a:pt x="0" y="0"/>
                </a:moveTo>
                <a:cubicBezTo>
                  <a:pt x="0" y="0"/>
                  <a:pt x="117" y="30"/>
                  <a:pt x="104" y="133"/>
                </a:cubicBezTo>
                <a:cubicBezTo>
                  <a:pt x="104" y="133"/>
                  <a:pt x="155" y="1"/>
                  <a:pt x="0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245" name="Freeform 111"/>
          <p:cNvSpPr/>
          <p:nvPr/>
        </p:nvSpPr>
        <p:spPr bwMode="auto">
          <a:xfrm>
            <a:off x="30163" y="2205428"/>
            <a:ext cx="344488" cy="357188"/>
          </a:xfrm>
          <a:custGeom>
            <a:avLst/>
            <a:gdLst>
              <a:gd name="T0" fmla="*/ 56 w 141"/>
              <a:gd name="T1" fmla="*/ 0 h 146"/>
              <a:gd name="T2" fmla="*/ 141 w 141"/>
              <a:gd name="T3" fmla="*/ 146 h 146"/>
              <a:gd name="T4" fmla="*/ 56 w 141"/>
              <a:gd name="T5" fmla="*/ 0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1" h="146">
                <a:moveTo>
                  <a:pt x="56" y="0"/>
                </a:moveTo>
                <a:cubicBezTo>
                  <a:pt x="0" y="145"/>
                  <a:pt x="141" y="146"/>
                  <a:pt x="141" y="146"/>
                </a:cubicBezTo>
                <a:cubicBezTo>
                  <a:pt x="41" y="120"/>
                  <a:pt x="56" y="0"/>
                  <a:pt x="56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246" name="Freeform 112"/>
          <p:cNvSpPr/>
          <p:nvPr/>
        </p:nvSpPr>
        <p:spPr bwMode="auto">
          <a:xfrm>
            <a:off x="-104775" y="2321316"/>
            <a:ext cx="344488" cy="357188"/>
          </a:xfrm>
          <a:custGeom>
            <a:avLst/>
            <a:gdLst>
              <a:gd name="T0" fmla="*/ 56 w 141"/>
              <a:gd name="T1" fmla="*/ 0 h 146"/>
              <a:gd name="T2" fmla="*/ 141 w 141"/>
              <a:gd name="T3" fmla="*/ 146 h 146"/>
              <a:gd name="T4" fmla="*/ 56 w 141"/>
              <a:gd name="T5" fmla="*/ 0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1" h="146">
                <a:moveTo>
                  <a:pt x="56" y="0"/>
                </a:moveTo>
                <a:cubicBezTo>
                  <a:pt x="0" y="145"/>
                  <a:pt x="141" y="146"/>
                  <a:pt x="141" y="146"/>
                </a:cubicBezTo>
                <a:cubicBezTo>
                  <a:pt x="41" y="120"/>
                  <a:pt x="56" y="0"/>
                  <a:pt x="56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247" name="Freeform 113"/>
          <p:cNvSpPr/>
          <p:nvPr/>
        </p:nvSpPr>
        <p:spPr bwMode="auto">
          <a:xfrm>
            <a:off x="3340100" y="1259278"/>
            <a:ext cx="379413" cy="325438"/>
          </a:xfrm>
          <a:custGeom>
            <a:avLst/>
            <a:gdLst>
              <a:gd name="T0" fmla="*/ 155 w 155"/>
              <a:gd name="T1" fmla="*/ 0 h 133"/>
              <a:gd name="T2" fmla="*/ 51 w 155"/>
              <a:gd name="T3" fmla="*/ 133 h 133"/>
              <a:gd name="T4" fmla="*/ 155 w 155"/>
              <a:gd name="T5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5" h="133">
                <a:moveTo>
                  <a:pt x="155" y="0"/>
                </a:moveTo>
                <a:cubicBezTo>
                  <a:pt x="0" y="1"/>
                  <a:pt x="51" y="133"/>
                  <a:pt x="51" y="133"/>
                </a:cubicBezTo>
                <a:cubicBezTo>
                  <a:pt x="38" y="30"/>
                  <a:pt x="155" y="0"/>
                  <a:pt x="155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248" name="Freeform 114"/>
          <p:cNvSpPr/>
          <p:nvPr/>
        </p:nvSpPr>
        <p:spPr bwMode="auto">
          <a:xfrm>
            <a:off x="3184525" y="1176728"/>
            <a:ext cx="379413" cy="325438"/>
          </a:xfrm>
          <a:custGeom>
            <a:avLst/>
            <a:gdLst>
              <a:gd name="T0" fmla="*/ 155 w 155"/>
              <a:gd name="T1" fmla="*/ 0 h 133"/>
              <a:gd name="T2" fmla="*/ 51 w 155"/>
              <a:gd name="T3" fmla="*/ 133 h 133"/>
              <a:gd name="T4" fmla="*/ 155 w 155"/>
              <a:gd name="T5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5" h="133">
                <a:moveTo>
                  <a:pt x="155" y="0"/>
                </a:moveTo>
                <a:cubicBezTo>
                  <a:pt x="0" y="1"/>
                  <a:pt x="51" y="133"/>
                  <a:pt x="51" y="133"/>
                </a:cubicBezTo>
                <a:cubicBezTo>
                  <a:pt x="38" y="30"/>
                  <a:pt x="155" y="0"/>
                  <a:pt x="155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249" name="Freeform 115"/>
          <p:cNvSpPr/>
          <p:nvPr/>
        </p:nvSpPr>
        <p:spPr bwMode="auto">
          <a:xfrm>
            <a:off x="3446463" y="1371991"/>
            <a:ext cx="1558925" cy="1319213"/>
          </a:xfrm>
          <a:custGeom>
            <a:avLst/>
            <a:gdLst>
              <a:gd name="T0" fmla="*/ 0 w 638"/>
              <a:gd name="T1" fmla="*/ 194 h 539"/>
              <a:gd name="T2" fmla="*/ 0 w 638"/>
              <a:gd name="T3" fmla="*/ 193 h 539"/>
              <a:gd name="T4" fmla="*/ 444 w 638"/>
              <a:gd name="T5" fmla="*/ 95 h 539"/>
              <a:gd name="T6" fmla="*/ 543 w 638"/>
              <a:gd name="T7" fmla="*/ 539 h 539"/>
              <a:gd name="T8" fmla="*/ 543 w 638"/>
              <a:gd name="T9" fmla="*/ 539 h 539"/>
              <a:gd name="T10" fmla="*/ 0 w 638"/>
              <a:gd name="T11" fmla="*/ 194 h 5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38" h="539">
                <a:moveTo>
                  <a:pt x="0" y="194"/>
                </a:moveTo>
                <a:cubicBezTo>
                  <a:pt x="0" y="193"/>
                  <a:pt x="0" y="193"/>
                  <a:pt x="0" y="193"/>
                </a:cubicBezTo>
                <a:cubicBezTo>
                  <a:pt x="96" y="44"/>
                  <a:pt x="295" y="0"/>
                  <a:pt x="444" y="95"/>
                </a:cubicBezTo>
                <a:cubicBezTo>
                  <a:pt x="594" y="191"/>
                  <a:pt x="638" y="390"/>
                  <a:pt x="543" y="539"/>
                </a:cubicBezTo>
                <a:cubicBezTo>
                  <a:pt x="543" y="539"/>
                  <a:pt x="543" y="539"/>
                  <a:pt x="543" y="539"/>
                </a:cubicBezTo>
                <a:cubicBezTo>
                  <a:pt x="0" y="194"/>
                  <a:pt x="0" y="194"/>
                  <a:pt x="0" y="194"/>
                </a:cubicBezTo>
              </a:path>
            </a:pathLst>
          </a:custGeom>
          <a:solidFill>
            <a:srgbClr val="FDCBEA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250" name="Freeform 116"/>
          <p:cNvSpPr/>
          <p:nvPr/>
        </p:nvSpPr>
        <p:spPr bwMode="auto">
          <a:xfrm>
            <a:off x="4773613" y="2661041"/>
            <a:ext cx="17463" cy="30163"/>
          </a:xfrm>
          <a:custGeom>
            <a:avLst/>
            <a:gdLst>
              <a:gd name="T0" fmla="*/ 7 w 7"/>
              <a:gd name="T1" fmla="*/ 0 h 12"/>
              <a:gd name="T2" fmla="*/ 0 w 7"/>
              <a:gd name="T3" fmla="*/ 12 h 12"/>
              <a:gd name="T4" fmla="*/ 7 w 7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12">
                <a:moveTo>
                  <a:pt x="7" y="0"/>
                </a:moveTo>
                <a:cubicBezTo>
                  <a:pt x="5" y="4"/>
                  <a:pt x="2" y="8"/>
                  <a:pt x="0" y="12"/>
                </a:cubicBezTo>
                <a:cubicBezTo>
                  <a:pt x="2" y="8"/>
                  <a:pt x="5" y="4"/>
                  <a:pt x="7" y="0"/>
                </a:cubicBezTo>
              </a:path>
            </a:pathLst>
          </a:custGeom>
          <a:solidFill>
            <a:srgbClr val="FAF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251" name="Freeform 117"/>
          <p:cNvSpPr/>
          <p:nvPr/>
        </p:nvSpPr>
        <p:spPr bwMode="auto">
          <a:xfrm>
            <a:off x="4495800" y="1611703"/>
            <a:ext cx="363538" cy="1079500"/>
          </a:xfrm>
          <a:custGeom>
            <a:avLst/>
            <a:gdLst>
              <a:gd name="T0" fmla="*/ 0 w 149"/>
              <a:gd name="T1" fmla="*/ 0 h 441"/>
              <a:gd name="T2" fmla="*/ 0 w 149"/>
              <a:gd name="T3" fmla="*/ 2 h 441"/>
              <a:gd name="T4" fmla="*/ 44 w 149"/>
              <a:gd name="T5" fmla="*/ 139 h 441"/>
              <a:gd name="T6" fmla="*/ 39 w 149"/>
              <a:gd name="T7" fmla="*/ 394 h 441"/>
              <a:gd name="T8" fmla="*/ 114 w 149"/>
              <a:gd name="T9" fmla="*/ 441 h 441"/>
              <a:gd name="T10" fmla="*/ 114 w 149"/>
              <a:gd name="T11" fmla="*/ 441 h 441"/>
              <a:gd name="T12" fmla="*/ 114 w 149"/>
              <a:gd name="T13" fmla="*/ 441 h 441"/>
              <a:gd name="T14" fmla="*/ 121 w 149"/>
              <a:gd name="T15" fmla="*/ 429 h 441"/>
              <a:gd name="T16" fmla="*/ 135 w 149"/>
              <a:gd name="T17" fmla="*/ 391 h 441"/>
              <a:gd name="T18" fmla="*/ 143 w 149"/>
              <a:gd name="T19" fmla="*/ 278 h 441"/>
              <a:gd name="T20" fmla="*/ 88 w 149"/>
              <a:gd name="T21" fmla="*/ 95 h 441"/>
              <a:gd name="T22" fmla="*/ 0 w 149"/>
              <a:gd name="T23" fmla="*/ 0 h 4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49" h="441">
                <a:moveTo>
                  <a:pt x="0" y="0"/>
                </a:moveTo>
                <a:cubicBezTo>
                  <a:pt x="0" y="1"/>
                  <a:pt x="0" y="1"/>
                  <a:pt x="0" y="2"/>
                </a:cubicBezTo>
                <a:cubicBezTo>
                  <a:pt x="18" y="47"/>
                  <a:pt x="33" y="91"/>
                  <a:pt x="44" y="139"/>
                </a:cubicBezTo>
                <a:cubicBezTo>
                  <a:pt x="61" y="221"/>
                  <a:pt x="56" y="312"/>
                  <a:pt x="39" y="394"/>
                </a:cubicBezTo>
                <a:cubicBezTo>
                  <a:pt x="114" y="441"/>
                  <a:pt x="114" y="441"/>
                  <a:pt x="114" y="441"/>
                </a:cubicBezTo>
                <a:cubicBezTo>
                  <a:pt x="114" y="441"/>
                  <a:pt x="114" y="441"/>
                  <a:pt x="114" y="441"/>
                </a:cubicBezTo>
                <a:cubicBezTo>
                  <a:pt x="114" y="441"/>
                  <a:pt x="114" y="441"/>
                  <a:pt x="114" y="441"/>
                </a:cubicBezTo>
                <a:cubicBezTo>
                  <a:pt x="116" y="437"/>
                  <a:pt x="119" y="433"/>
                  <a:pt x="121" y="429"/>
                </a:cubicBezTo>
                <a:cubicBezTo>
                  <a:pt x="128" y="418"/>
                  <a:pt x="133" y="406"/>
                  <a:pt x="135" y="391"/>
                </a:cubicBezTo>
                <a:cubicBezTo>
                  <a:pt x="141" y="359"/>
                  <a:pt x="149" y="327"/>
                  <a:pt x="143" y="278"/>
                </a:cubicBezTo>
                <a:cubicBezTo>
                  <a:pt x="137" y="214"/>
                  <a:pt x="118" y="152"/>
                  <a:pt x="88" y="95"/>
                </a:cubicBezTo>
                <a:cubicBezTo>
                  <a:pt x="68" y="57"/>
                  <a:pt x="32" y="27"/>
                  <a:pt x="0" y="0"/>
                </a:cubicBezTo>
              </a:path>
            </a:pathLst>
          </a:custGeom>
          <a:solidFill>
            <a:srgbClr val="F391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447" name="Прямоугольник: скругленные углы 446"/>
          <p:cNvSpPr/>
          <p:nvPr/>
        </p:nvSpPr>
        <p:spPr>
          <a:xfrm>
            <a:off x="6748463" y="322569"/>
            <a:ext cx="4598101" cy="942479"/>
          </a:xfrm>
          <a:prstGeom prst="roundRect">
            <a:avLst/>
          </a:prstGeom>
          <a:solidFill>
            <a:srgbClr val="CEECFE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8" name="TextBox 447"/>
          <p:cNvSpPr txBox="1"/>
          <p:nvPr/>
        </p:nvSpPr>
        <p:spPr>
          <a:xfrm>
            <a:off x="6748463" y="392492"/>
            <a:ext cx="45981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>
                <a:latin typeface="Akrobat Black" panose="00000A00000000000000" pitchFamily="50" charset="-52"/>
                <a:cs typeface="Arial" panose="020B0604020202020204" pitchFamily="34" charset="0"/>
              </a:rPr>
              <a:t>ЛИМИТ</a:t>
            </a:r>
            <a:r>
              <a:rPr lang="en-GB" sz="4400" dirty="0">
                <a:latin typeface="Akrobat Black" panose="00000A00000000000000" pitchFamily="50" charset="-52"/>
                <a:cs typeface="Arial" panose="020B0604020202020204" pitchFamily="34" charset="0"/>
              </a:rPr>
              <a:t>: </a:t>
            </a:r>
            <a:r>
              <a:rPr lang="ru-RU" sz="4400" dirty="0">
                <a:latin typeface="Akrobat Black" panose="00000A00000000000000" pitchFamily="50" charset="-52"/>
                <a:cs typeface="Arial" panose="020B0604020202020204" pitchFamily="34" charset="0"/>
              </a:rPr>
              <a:t> 3 МИНУТЫ</a:t>
            </a:r>
            <a:endParaRPr lang="en-GB" sz="4400" dirty="0">
              <a:latin typeface="Akrobat Black" panose="00000A00000000000000" pitchFamily="50" charset="-52"/>
              <a:cs typeface="Arial" panose="020B0604020202020204" pitchFamily="34" charset="0"/>
            </a:endParaRPr>
          </a:p>
        </p:txBody>
      </p:sp>
      <p:pic>
        <p:nvPicPr>
          <p:cNvPr id="450" name="Рисунок 449" descr="Скетчбукс с пальцевами и Office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61064" y="751278"/>
            <a:ext cx="6235699" cy="6235699"/>
          </a:xfrm>
          <a:prstGeom prst="rect">
            <a:avLst/>
          </a:prstGeom>
        </p:spPr>
      </p:pic>
      <p:grpSp>
        <p:nvGrpSpPr>
          <p:cNvPr id="3" name="times up"/>
          <p:cNvGrpSpPr/>
          <p:nvPr/>
        </p:nvGrpSpPr>
        <p:grpSpPr>
          <a:xfrm>
            <a:off x="5852637" y="6053667"/>
            <a:ext cx="4910296" cy="933312"/>
            <a:chOff x="4321176" y="121146"/>
            <a:chExt cx="4804715" cy="864675"/>
          </a:xfrm>
        </p:grpSpPr>
        <p:sp>
          <p:nvSpPr>
            <p:cNvPr id="6" name="Rounded Rectangle 123"/>
            <p:cNvSpPr/>
            <p:nvPr/>
          </p:nvSpPr>
          <p:spPr>
            <a:xfrm>
              <a:off x="4321176" y="288262"/>
              <a:ext cx="2636838" cy="69755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ounded Rectangle 124"/>
            <p:cNvSpPr/>
            <p:nvPr/>
          </p:nvSpPr>
          <p:spPr>
            <a:xfrm>
              <a:off x="6489053" y="121146"/>
              <a:ext cx="2636838" cy="697559"/>
            </a:xfrm>
            <a:prstGeom prst="roundRect">
              <a:avLst/>
            </a:prstGeom>
            <a:solidFill>
              <a:srgbClr val="FFFF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dirty="0">
                  <a:solidFill>
                    <a:schemeClr val="tx1"/>
                  </a:solidFill>
                  <a:latin typeface="Akrobat ExtraBold" panose="00000900000000000000" pitchFamily="50" charset="-52"/>
                  <a:cs typeface="Arial" panose="020B0604020202020204" pitchFamily="34" charset="0"/>
                </a:rPr>
                <a:t>ВРЕМЯ ВЫШЛО</a:t>
              </a:r>
              <a:r>
                <a:rPr lang="en-GB" sz="2800" dirty="0">
                  <a:solidFill>
                    <a:schemeClr val="tx1"/>
                  </a:solidFill>
                  <a:latin typeface="Akrobat ExtraBold" panose="00000900000000000000" pitchFamily="50" charset="-52"/>
                  <a:cs typeface="Arial" panose="020B0604020202020204" pitchFamily="34" charset="0"/>
                </a:rPr>
                <a:t>!</a:t>
              </a:r>
              <a:endParaRPr lang="en-GB" sz="2800" dirty="0">
                <a:solidFill>
                  <a:schemeClr val="tx1"/>
                </a:solidFill>
                <a:latin typeface="Akrobat ExtraBold" panose="00000900000000000000" pitchFamily="50" charset="-52"/>
                <a:cs typeface="Arial" panose="020B0604020202020204" pitchFamily="34" charset="0"/>
              </a:endParaRPr>
            </a:p>
          </p:txBody>
        </p:sp>
      </p:grpSp>
      <p:pic>
        <p:nvPicPr>
          <p:cNvPr id="10" name="Рисунок 9" descr="Изображение выглядит как текст, Шрифт, Графика, графический дизайн&#10;&#10;Автоматически созданное описание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19837"/>
            <a:ext cx="2185988" cy="350869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8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80000"/>
                            </p:stCondLst>
                            <p:childTnLst>
                              <p:par>
                                <p:cTn id="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0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Овал 450"/>
          <p:cNvSpPr/>
          <p:nvPr/>
        </p:nvSpPr>
        <p:spPr>
          <a:xfrm>
            <a:off x="8819587" y="3851238"/>
            <a:ext cx="4678627" cy="4424794"/>
          </a:xfrm>
          <a:prstGeom prst="ellipse">
            <a:avLst/>
          </a:prstGeom>
          <a:solidFill>
            <a:srgbClr val="FDCBEA"/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0" name="start timer"/>
          <p:cNvGrpSpPr/>
          <p:nvPr/>
        </p:nvGrpSpPr>
        <p:grpSpPr>
          <a:xfrm>
            <a:off x="1510348" y="302154"/>
            <a:ext cx="3834765" cy="799962"/>
            <a:chOff x="1326991" y="185859"/>
            <a:chExt cx="3834765" cy="799962"/>
          </a:xfrm>
          <a:solidFill>
            <a:srgbClr val="FDCBEA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21" name="Rounded Rectangle 120"/>
            <p:cNvSpPr/>
            <p:nvPr/>
          </p:nvSpPr>
          <p:spPr>
            <a:xfrm>
              <a:off x="1332706" y="288262"/>
              <a:ext cx="2636838" cy="69755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2" name="Rounded Rectangle 121"/>
            <p:cNvSpPr/>
            <p:nvPr/>
          </p:nvSpPr>
          <p:spPr>
            <a:xfrm>
              <a:off x="1326991" y="185859"/>
              <a:ext cx="3834765" cy="697865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5400" dirty="0">
                  <a:solidFill>
                    <a:schemeClr val="tx1"/>
                  </a:solidFill>
                  <a:latin typeface="Akrobat ExtraBold" panose="00000900000000000000" pitchFamily="50" charset="-52"/>
                  <a:cs typeface="Arial" panose="020B0604020202020204" pitchFamily="34" charset="0"/>
                </a:rPr>
                <a:t>СТАРТ!</a:t>
              </a:r>
              <a:endParaRPr lang="en-GB" sz="5400" dirty="0">
                <a:solidFill>
                  <a:schemeClr val="tx1"/>
                </a:solidFill>
                <a:latin typeface="Akrobat ExtraBold" panose="00000900000000000000" pitchFamily="50" charset="-52"/>
                <a:cs typeface="Arial" panose="020B0604020202020204" pitchFamily="34" charset="0"/>
              </a:endParaRPr>
            </a:p>
          </p:txBody>
        </p:sp>
      </p:grpSp>
      <p:sp>
        <p:nvSpPr>
          <p:cNvPr id="138" name="AutoShape 3"/>
          <p:cNvSpPr>
            <a:spLocks noChangeAspect="1" noChangeArrowheads="1" noTextEdit="1"/>
          </p:cNvSpPr>
          <p:nvPr/>
        </p:nvSpPr>
        <p:spPr bwMode="auto">
          <a:xfrm>
            <a:off x="0" y="1176728"/>
            <a:ext cx="4922838" cy="538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39" name="Rectangle 5"/>
          <p:cNvSpPr>
            <a:spLocks noChangeArrowheads="1"/>
          </p:cNvSpPr>
          <p:nvPr/>
        </p:nvSpPr>
        <p:spPr bwMode="auto">
          <a:xfrm>
            <a:off x="2655888" y="1741878"/>
            <a:ext cx="136525" cy="371475"/>
          </a:xfrm>
          <a:prstGeom prst="rect">
            <a:avLst/>
          </a:prstGeom>
          <a:solidFill>
            <a:srgbClr val="9E9D9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40" name="Rectangle 6"/>
          <p:cNvSpPr>
            <a:spLocks noChangeArrowheads="1"/>
          </p:cNvSpPr>
          <p:nvPr/>
        </p:nvSpPr>
        <p:spPr bwMode="auto">
          <a:xfrm>
            <a:off x="2655888" y="1741878"/>
            <a:ext cx="13652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41" name="Rectangle 7"/>
          <p:cNvSpPr>
            <a:spLocks noChangeArrowheads="1"/>
          </p:cNvSpPr>
          <p:nvPr/>
        </p:nvSpPr>
        <p:spPr bwMode="auto">
          <a:xfrm>
            <a:off x="2655888" y="1741878"/>
            <a:ext cx="136525" cy="146050"/>
          </a:xfrm>
          <a:prstGeom prst="rect">
            <a:avLst/>
          </a:prstGeom>
          <a:solidFill>
            <a:srgbClr val="8685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42" name="Rectangle 8"/>
          <p:cNvSpPr>
            <a:spLocks noChangeArrowheads="1"/>
          </p:cNvSpPr>
          <p:nvPr/>
        </p:nvSpPr>
        <p:spPr bwMode="auto">
          <a:xfrm>
            <a:off x="2655888" y="1741878"/>
            <a:ext cx="136525" cy="14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43" name="Freeform 9"/>
          <p:cNvSpPr/>
          <p:nvPr/>
        </p:nvSpPr>
        <p:spPr bwMode="auto">
          <a:xfrm>
            <a:off x="2498725" y="1633928"/>
            <a:ext cx="460375" cy="195263"/>
          </a:xfrm>
          <a:custGeom>
            <a:avLst/>
            <a:gdLst>
              <a:gd name="T0" fmla="*/ 188 w 188"/>
              <a:gd name="T1" fmla="*/ 64 h 80"/>
              <a:gd name="T2" fmla="*/ 172 w 188"/>
              <a:gd name="T3" fmla="*/ 80 h 80"/>
              <a:gd name="T4" fmla="*/ 16 w 188"/>
              <a:gd name="T5" fmla="*/ 80 h 80"/>
              <a:gd name="T6" fmla="*/ 0 w 188"/>
              <a:gd name="T7" fmla="*/ 64 h 80"/>
              <a:gd name="T8" fmla="*/ 0 w 188"/>
              <a:gd name="T9" fmla="*/ 16 h 80"/>
              <a:gd name="T10" fmla="*/ 16 w 188"/>
              <a:gd name="T11" fmla="*/ 0 h 80"/>
              <a:gd name="T12" fmla="*/ 172 w 188"/>
              <a:gd name="T13" fmla="*/ 0 h 80"/>
              <a:gd name="T14" fmla="*/ 188 w 188"/>
              <a:gd name="T15" fmla="*/ 16 h 80"/>
              <a:gd name="T16" fmla="*/ 188 w 188"/>
              <a:gd name="T17" fmla="*/ 64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8" h="80">
                <a:moveTo>
                  <a:pt x="188" y="64"/>
                </a:moveTo>
                <a:cubicBezTo>
                  <a:pt x="188" y="73"/>
                  <a:pt x="181" y="80"/>
                  <a:pt x="172" y="80"/>
                </a:cubicBezTo>
                <a:cubicBezTo>
                  <a:pt x="16" y="80"/>
                  <a:pt x="16" y="80"/>
                  <a:pt x="16" y="80"/>
                </a:cubicBezTo>
                <a:cubicBezTo>
                  <a:pt x="7" y="80"/>
                  <a:pt x="0" y="73"/>
                  <a:pt x="0" y="64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7"/>
                  <a:pt x="7" y="0"/>
                  <a:pt x="16" y="0"/>
                </a:cubicBezTo>
                <a:cubicBezTo>
                  <a:pt x="172" y="0"/>
                  <a:pt x="172" y="0"/>
                  <a:pt x="172" y="0"/>
                </a:cubicBezTo>
                <a:cubicBezTo>
                  <a:pt x="181" y="0"/>
                  <a:pt x="188" y="7"/>
                  <a:pt x="188" y="16"/>
                </a:cubicBezTo>
                <a:lnTo>
                  <a:pt x="188" y="64"/>
                </a:lnTo>
                <a:close/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44" name="Freeform 10"/>
          <p:cNvSpPr/>
          <p:nvPr/>
        </p:nvSpPr>
        <p:spPr bwMode="auto">
          <a:xfrm>
            <a:off x="3525838" y="1881578"/>
            <a:ext cx="911225" cy="1109663"/>
          </a:xfrm>
          <a:custGeom>
            <a:avLst/>
            <a:gdLst>
              <a:gd name="T0" fmla="*/ 5 w 372"/>
              <a:gd name="T1" fmla="*/ 378 h 454"/>
              <a:gd name="T2" fmla="*/ 8 w 372"/>
              <a:gd name="T3" fmla="*/ 397 h 454"/>
              <a:gd name="T4" fmla="*/ 80 w 372"/>
              <a:gd name="T5" fmla="*/ 450 h 454"/>
              <a:gd name="T6" fmla="*/ 99 w 372"/>
              <a:gd name="T7" fmla="*/ 447 h 454"/>
              <a:gd name="T8" fmla="*/ 368 w 372"/>
              <a:gd name="T9" fmla="*/ 76 h 454"/>
              <a:gd name="T10" fmla="*/ 364 w 372"/>
              <a:gd name="T11" fmla="*/ 57 h 454"/>
              <a:gd name="T12" fmla="*/ 292 w 372"/>
              <a:gd name="T13" fmla="*/ 5 h 454"/>
              <a:gd name="T14" fmla="*/ 273 w 372"/>
              <a:gd name="T15" fmla="*/ 8 h 454"/>
              <a:gd name="T16" fmla="*/ 5 w 372"/>
              <a:gd name="T17" fmla="*/ 378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72" h="454">
                <a:moveTo>
                  <a:pt x="5" y="378"/>
                </a:moveTo>
                <a:cubicBezTo>
                  <a:pt x="0" y="384"/>
                  <a:pt x="2" y="393"/>
                  <a:pt x="8" y="397"/>
                </a:cubicBezTo>
                <a:cubicBezTo>
                  <a:pt x="80" y="450"/>
                  <a:pt x="80" y="450"/>
                  <a:pt x="80" y="450"/>
                </a:cubicBezTo>
                <a:cubicBezTo>
                  <a:pt x="86" y="454"/>
                  <a:pt x="95" y="453"/>
                  <a:pt x="99" y="447"/>
                </a:cubicBezTo>
                <a:cubicBezTo>
                  <a:pt x="368" y="76"/>
                  <a:pt x="368" y="76"/>
                  <a:pt x="368" y="76"/>
                </a:cubicBezTo>
                <a:cubicBezTo>
                  <a:pt x="372" y="70"/>
                  <a:pt x="371" y="62"/>
                  <a:pt x="364" y="57"/>
                </a:cubicBezTo>
                <a:cubicBezTo>
                  <a:pt x="292" y="5"/>
                  <a:pt x="292" y="5"/>
                  <a:pt x="292" y="5"/>
                </a:cubicBezTo>
                <a:cubicBezTo>
                  <a:pt x="286" y="0"/>
                  <a:pt x="277" y="2"/>
                  <a:pt x="273" y="8"/>
                </a:cubicBezTo>
                <a:cubicBezTo>
                  <a:pt x="5" y="378"/>
                  <a:pt x="5" y="378"/>
                  <a:pt x="5" y="378"/>
                </a:cubicBezTo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45" name="Freeform 11"/>
          <p:cNvSpPr/>
          <p:nvPr/>
        </p:nvSpPr>
        <p:spPr bwMode="auto">
          <a:xfrm>
            <a:off x="1027113" y="1860941"/>
            <a:ext cx="909638" cy="1111250"/>
          </a:xfrm>
          <a:custGeom>
            <a:avLst/>
            <a:gdLst>
              <a:gd name="T0" fmla="*/ 368 w 372"/>
              <a:gd name="T1" fmla="*/ 378 h 454"/>
              <a:gd name="T2" fmla="*/ 365 w 372"/>
              <a:gd name="T3" fmla="*/ 397 h 454"/>
              <a:gd name="T4" fmla="*/ 292 w 372"/>
              <a:gd name="T5" fmla="*/ 449 h 454"/>
              <a:gd name="T6" fmla="*/ 273 w 372"/>
              <a:gd name="T7" fmla="*/ 446 h 454"/>
              <a:gd name="T8" fmla="*/ 5 w 372"/>
              <a:gd name="T9" fmla="*/ 76 h 454"/>
              <a:gd name="T10" fmla="*/ 8 w 372"/>
              <a:gd name="T11" fmla="*/ 57 h 454"/>
              <a:gd name="T12" fmla="*/ 80 w 372"/>
              <a:gd name="T13" fmla="*/ 4 h 454"/>
              <a:gd name="T14" fmla="*/ 100 w 372"/>
              <a:gd name="T15" fmla="*/ 7 h 454"/>
              <a:gd name="T16" fmla="*/ 368 w 372"/>
              <a:gd name="T17" fmla="*/ 378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72" h="454">
                <a:moveTo>
                  <a:pt x="368" y="378"/>
                </a:moveTo>
                <a:cubicBezTo>
                  <a:pt x="372" y="384"/>
                  <a:pt x="371" y="392"/>
                  <a:pt x="365" y="397"/>
                </a:cubicBezTo>
                <a:cubicBezTo>
                  <a:pt x="292" y="449"/>
                  <a:pt x="292" y="449"/>
                  <a:pt x="292" y="449"/>
                </a:cubicBezTo>
                <a:cubicBezTo>
                  <a:pt x="286" y="454"/>
                  <a:pt x="277" y="452"/>
                  <a:pt x="273" y="446"/>
                </a:cubicBezTo>
                <a:cubicBezTo>
                  <a:pt x="5" y="76"/>
                  <a:pt x="5" y="76"/>
                  <a:pt x="5" y="76"/>
                </a:cubicBezTo>
                <a:cubicBezTo>
                  <a:pt x="0" y="70"/>
                  <a:pt x="2" y="61"/>
                  <a:pt x="8" y="57"/>
                </a:cubicBezTo>
                <a:cubicBezTo>
                  <a:pt x="80" y="4"/>
                  <a:pt x="80" y="4"/>
                  <a:pt x="80" y="4"/>
                </a:cubicBezTo>
                <a:cubicBezTo>
                  <a:pt x="86" y="0"/>
                  <a:pt x="95" y="1"/>
                  <a:pt x="100" y="7"/>
                </a:cubicBezTo>
                <a:cubicBezTo>
                  <a:pt x="368" y="378"/>
                  <a:pt x="368" y="378"/>
                  <a:pt x="368" y="378"/>
                </a:cubicBezTo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46" name="Freeform 12"/>
          <p:cNvSpPr>
            <a:spLocks noEditPoints="1"/>
          </p:cNvSpPr>
          <p:nvPr/>
        </p:nvSpPr>
        <p:spPr bwMode="auto">
          <a:xfrm>
            <a:off x="1238250" y="2167328"/>
            <a:ext cx="271463" cy="195263"/>
          </a:xfrm>
          <a:custGeom>
            <a:avLst/>
            <a:gdLst>
              <a:gd name="T0" fmla="*/ 0 w 171"/>
              <a:gd name="T1" fmla="*/ 97 h 123"/>
              <a:gd name="T2" fmla="*/ 0 w 171"/>
              <a:gd name="T3" fmla="*/ 97 h 123"/>
              <a:gd name="T4" fmla="*/ 18 w 171"/>
              <a:gd name="T5" fmla="*/ 123 h 123"/>
              <a:gd name="T6" fmla="*/ 18 w 171"/>
              <a:gd name="T7" fmla="*/ 123 h 123"/>
              <a:gd name="T8" fmla="*/ 0 w 171"/>
              <a:gd name="T9" fmla="*/ 97 h 123"/>
              <a:gd name="T10" fmla="*/ 152 w 171"/>
              <a:gd name="T11" fmla="*/ 0 h 123"/>
              <a:gd name="T12" fmla="*/ 152 w 171"/>
              <a:gd name="T13" fmla="*/ 0 h 123"/>
              <a:gd name="T14" fmla="*/ 171 w 171"/>
              <a:gd name="T15" fmla="*/ 26 h 123"/>
              <a:gd name="T16" fmla="*/ 171 w 171"/>
              <a:gd name="T17" fmla="*/ 26 h 123"/>
              <a:gd name="T18" fmla="*/ 152 w 171"/>
              <a:gd name="T19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1" h="123">
                <a:moveTo>
                  <a:pt x="0" y="97"/>
                </a:moveTo>
                <a:lnTo>
                  <a:pt x="0" y="97"/>
                </a:lnTo>
                <a:lnTo>
                  <a:pt x="18" y="123"/>
                </a:lnTo>
                <a:lnTo>
                  <a:pt x="18" y="123"/>
                </a:lnTo>
                <a:lnTo>
                  <a:pt x="0" y="97"/>
                </a:lnTo>
                <a:close/>
                <a:moveTo>
                  <a:pt x="152" y="0"/>
                </a:moveTo>
                <a:lnTo>
                  <a:pt x="152" y="0"/>
                </a:lnTo>
                <a:lnTo>
                  <a:pt x="171" y="26"/>
                </a:lnTo>
                <a:lnTo>
                  <a:pt x="171" y="26"/>
                </a:lnTo>
                <a:lnTo>
                  <a:pt x="152" y="0"/>
                </a:lnTo>
                <a:close/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47" name="Freeform 13"/>
          <p:cNvSpPr>
            <a:spLocks noEditPoints="1"/>
          </p:cNvSpPr>
          <p:nvPr/>
        </p:nvSpPr>
        <p:spPr bwMode="auto">
          <a:xfrm>
            <a:off x="1238250" y="2167328"/>
            <a:ext cx="271463" cy="195263"/>
          </a:xfrm>
          <a:custGeom>
            <a:avLst/>
            <a:gdLst>
              <a:gd name="T0" fmla="*/ 0 w 171"/>
              <a:gd name="T1" fmla="*/ 97 h 123"/>
              <a:gd name="T2" fmla="*/ 0 w 171"/>
              <a:gd name="T3" fmla="*/ 97 h 123"/>
              <a:gd name="T4" fmla="*/ 18 w 171"/>
              <a:gd name="T5" fmla="*/ 123 h 123"/>
              <a:gd name="T6" fmla="*/ 18 w 171"/>
              <a:gd name="T7" fmla="*/ 123 h 123"/>
              <a:gd name="T8" fmla="*/ 0 w 171"/>
              <a:gd name="T9" fmla="*/ 97 h 123"/>
              <a:gd name="T10" fmla="*/ 152 w 171"/>
              <a:gd name="T11" fmla="*/ 0 h 123"/>
              <a:gd name="T12" fmla="*/ 152 w 171"/>
              <a:gd name="T13" fmla="*/ 0 h 123"/>
              <a:gd name="T14" fmla="*/ 171 w 171"/>
              <a:gd name="T15" fmla="*/ 26 h 123"/>
              <a:gd name="T16" fmla="*/ 171 w 171"/>
              <a:gd name="T17" fmla="*/ 26 h 123"/>
              <a:gd name="T18" fmla="*/ 152 w 171"/>
              <a:gd name="T19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1" h="123">
                <a:moveTo>
                  <a:pt x="0" y="97"/>
                </a:moveTo>
                <a:lnTo>
                  <a:pt x="0" y="97"/>
                </a:lnTo>
                <a:lnTo>
                  <a:pt x="18" y="123"/>
                </a:lnTo>
                <a:lnTo>
                  <a:pt x="18" y="123"/>
                </a:lnTo>
                <a:lnTo>
                  <a:pt x="0" y="97"/>
                </a:lnTo>
                <a:moveTo>
                  <a:pt x="152" y="0"/>
                </a:moveTo>
                <a:lnTo>
                  <a:pt x="152" y="0"/>
                </a:lnTo>
                <a:lnTo>
                  <a:pt x="171" y="26"/>
                </a:lnTo>
                <a:lnTo>
                  <a:pt x="171" y="26"/>
                </a:lnTo>
                <a:lnTo>
                  <a:pt x="15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48" name="Freeform 14"/>
          <p:cNvSpPr/>
          <p:nvPr/>
        </p:nvSpPr>
        <p:spPr bwMode="auto">
          <a:xfrm>
            <a:off x="1238250" y="2167328"/>
            <a:ext cx="271463" cy="195263"/>
          </a:xfrm>
          <a:custGeom>
            <a:avLst/>
            <a:gdLst>
              <a:gd name="T0" fmla="*/ 99 w 111"/>
              <a:gd name="T1" fmla="*/ 0 h 80"/>
              <a:gd name="T2" fmla="*/ 0 w 111"/>
              <a:gd name="T3" fmla="*/ 63 h 80"/>
              <a:gd name="T4" fmla="*/ 12 w 111"/>
              <a:gd name="T5" fmla="*/ 80 h 80"/>
              <a:gd name="T6" fmla="*/ 33 w 111"/>
              <a:gd name="T7" fmla="*/ 66 h 80"/>
              <a:gd name="T8" fmla="*/ 47 w 111"/>
              <a:gd name="T9" fmla="*/ 59 h 80"/>
              <a:gd name="T10" fmla="*/ 85 w 111"/>
              <a:gd name="T11" fmla="*/ 36 h 80"/>
              <a:gd name="T12" fmla="*/ 107 w 111"/>
              <a:gd name="T13" fmla="*/ 19 h 80"/>
              <a:gd name="T14" fmla="*/ 111 w 111"/>
              <a:gd name="T15" fmla="*/ 17 h 80"/>
              <a:gd name="T16" fmla="*/ 99 w 111"/>
              <a:gd name="T17" fmla="*/ 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1" h="80">
                <a:moveTo>
                  <a:pt x="99" y="0"/>
                </a:moveTo>
                <a:cubicBezTo>
                  <a:pt x="0" y="63"/>
                  <a:pt x="0" y="63"/>
                  <a:pt x="0" y="63"/>
                </a:cubicBezTo>
                <a:cubicBezTo>
                  <a:pt x="12" y="80"/>
                  <a:pt x="12" y="80"/>
                  <a:pt x="12" y="80"/>
                </a:cubicBezTo>
                <a:cubicBezTo>
                  <a:pt x="19" y="75"/>
                  <a:pt x="26" y="70"/>
                  <a:pt x="33" y="66"/>
                </a:cubicBezTo>
                <a:cubicBezTo>
                  <a:pt x="38" y="64"/>
                  <a:pt x="42" y="61"/>
                  <a:pt x="47" y="59"/>
                </a:cubicBezTo>
                <a:cubicBezTo>
                  <a:pt x="58" y="50"/>
                  <a:pt x="71" y="42"/>
                  <a:pt x="85" y="36"/>
                </a:cubicBezTo>
                <a:cubicBezTo>
                  <a:pt x="92" y="30"/>
                  <a:pt x="99" y="25"/>
                  <a:pt x="107" y="19"/>
                </a:cubicBezTo>
                <a:cubicBezTo>
                  <a:pt x="108" y="19"/>
                  <a:pt x="110" y="18"/>
                  <a:pt x="111" y="17"/>
                </a:cubicBezTo>
                <a:cubicBezTo>
                  <a:pt x="99" y="0"/>
                  <a:pt x="99" y="0"/>
                  <a:pt x="99" y="0"/>
                </a:cubicBezTo>
              </a:path>
            </a:pathLst>
          </a:custGeom>
          <a:solidFill>
            <a:srgbClr val="4B4A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49" name="Freeform 15"/>
          <p:cNvSpPr/>
          <p:nvPr/>
        </p:nvSpPr>
        <p:spPr bwMode="auto">
          <a:xfrm>
            <a:off x="4198938" y="2343541"/>
            <a:ext cx="30163" cy="38100"/>
          </a:xfrm>
          <a:custGeom>
            <a:avLst/>
            <a:gdLst>
              <a:gd name="T0" fmla="*/ 11 w 12"/>
              <a:gd name="T1" fmla="*/ 0 h 16"/>
              <a:gd name="T2" fmla="*/ 0 w 12"/>
              <a:gd name="T3" fmla="*/ 15 h 16"/>
              <a:gd name="T4" fmla="*/ 1 w 12"/>
              <a:gd name="T5" fmla="*/ 16 h 16"/>
              <a:gd name="T6" fmla="*/ 12 w 12"/>
              <a:gd name="T7" fmla="*/ 0 h 16"/>
              <a:gd name="T8" fmla="*/ 11 w 12"/>
              <a:gd name="T9" fmla="*/ 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" h="16">
                <a:moveTo>
                  <a:pt x="11" y="0"/>
                </a:move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1" y="15"/>
                  <a:pt x="1" y="16"/>
                </a:cubicBezTo>
                <a:cubicBezTo>
                  <a:pt x="12" y="0"/>
                  <a:pt x="12" y="0"/>
                  <a:pt x="12" y="0"/>
                </a:cubicBezTo>
                <a:cubicBezTo>
                  <a:pt x="11" y="0"/>
                  <a:pt x="11" y="0"/>
                  <a:pt x="11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50" name="Freeform 16"/>
          <p:cNvSpPr/>
          <p:nvPr/>
        </p:nvSpPr>
        <p:spPr bwMode="auto">
          <a:xfrm>
            <a:off x="3959225" y="2189553"/>
            <a:ext cx="266700" cy="190500"/>
          </a:xfrm>
          <a:custGeom>
            <a:avLst/>
            <a:gdLst>
              <a:gd name="T0" fmla="*/ 11 w 109"/>
              <a:gd name="T1" fmla="*/ 0 h 78"/>
              <a:gd name="T2" fmla="*/ 0 w 109"/>
              <a:gd name="T3" fmla="*/ 16 h 78"/>
              <a:gd name="T4" fmla="*/ 4 w 109"/>
              <a:gd name="T5" fmla="*/ 18 h 78"/>
              <a:gd name="T6" fmla="*/ 26 w 109"/>
              <a:gd name="T7" fmla="*/ 35 h 78"/>
              <a:gd name="T8" fmla="*/ 64 w 109"/>
              <a:gd name="T9" fmla="*/ 58 h 78"/>
              <a:gd name="T10" fmla="*/ 78 w 109"/>
              <a:gd name="T11" fmla="*/ 65 h 78"/>
              <a:gd name="T12" fmla="*/ 98 w 109"/>
              <a:gd name="T13" fmla="*/ 78 h 78"/>
              <a:gd name="T14" fmla="*/ 109 w 109"/>
              <a:gd name="T15" fmla="*/ 63 h 78"/>
              <a:gd name="T16" fmla="*/ 11 w 109"/>
              <a:gd name="T17" fmla="*/ 0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" h="78">
                <a:moveTo>
                  <a:pt x="11" y="0"/>
                </a:moveTo>
                <a:cubicBezTo>
                  <a:pt x="0" y="16"/>
                  <a:pt x="0" y="16"/>
                  <a:pt x="0" y="16"/>
                </a:cubicBezTo>
                <a:cubicBezTo>
                  <a:pt x="1" y="17"/>
                  <a:pt x="3" y="18"/>
                  <a:pt x="4" y="18"/>
                </a:cubicBezTo>
                <a:cubicBezTo>
                  <a:pt x="11" y="24"/>
                  <a:pt x="19" y="29"/>
                  <a:pt x="26" y="35"/>
                </a:cubicBezTo>
                <a:cubicBezTo>
                  <a:pt x="40" y="41"/>
                  <a:pt x="52" y="49"/>
                  <a:pt x="64" y="58"/>
                </a:cubicBezTo>
                <a:cubicBezTo>
                  <a:pt x="68" y="61"/>
                  <a:pt x="73" y="63"/>
                  <a:pt x="78" y="65"/>
                </a:cubicBezTo>
                <a:cubicBezTo>
                  <a:pt x="85" y="69"/>
                  <a:pt x="92" y="73"/>
                  <a:pt x="98" y="78"/>
                </a:cubicBezTo>
                <a:cubicBezTo>
                  <a:pt x="109" y="63"/>
                  <a:pt x="109" y="63"/>
                  <a:pt x="109" y="63"/>
                </a:cubicBezTo>
                <a:cubicBezTo>
                  <a:pt x="11" y="0"/>
                  <a:pt x="11" y="0"/>
                  <a:pt x="11" y="0"/>
                </a:cubicBezTo>
              </a:path>
            </a:pathLst>
          </a:custGeom>
          <a:solidFill>
            <a:srgbClr val="4B4A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51" name="Freeform 17"/>
          <p:cNvSpPr/>
          <p:nvPr/>
        </p:nvSpPr>
        <p:spPr bwMode="auto">
          <a:xfrm>
            <a:off x="457200" y="1349766"/>
            <a:ext cx="1560513" cy="1320800"/>
          </a:xfrm>
          <a:custGeom>
            <a:avLst/>
            <a:gdLst>
              <a:gd name="T0" fmla="*/ 638 w 638"/>
              <a:gd name="T1" fmla="*/ 194 h 540"/>
              <a:gd name="T2" fmla="*/ 638 w 638"/>
              <a:gd name="T3" fmla="*/ 194 h 540"/>
              <a:gd name="T4" fmla="*/ 194 w 638"/>
              <a:gd name="T5" fmla="*/ 96 h 540"/>
              <a:gd name="T6" fmla="*/ 96 w 638"/>
              <a:gd name="T7" fmla="*/ 540 h 540"/>
              <a:gd name="T8" fmla="*/ 96 w 638"/>
              <a:gd name="T9" fmla="*/ 540 h 540"/>
              <a:gd name="T10" fmla="*/ 638 w 638"/>
              <a:gd name="T11" fmla="*/ 194 h 5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38" h="540">
                <a:moveTo>
                  <a:pt x="638" y="194"/>
                </a:moveTo>
                <a:cubicBezTo>
                  <a:pt x="638" y="194"/>
                  <a:pt x="638" y="194"/>
                  <a:pt x="638" y="194"/>
                </a:cubicBezTo>
                <a:cubicBezTo>
                  <a:pt x="543" y="44"/>
                  <a:pt x="344" y="0"/>
                  <a:pt x="194" y="96"/>
                </a:cubicBezTo>
                <a:cubicBezTo>
                  <a:pt x="44" y="191"/>
                  <a:pt x="0" y="390"/>
                  <a:pt x="96" y="540"/>
                </a:cubicBezTo>
                <a:cubicBezTo>
                  <a:pt x="96" y="540"/>
                  <a:pt x="96" y="540"/>
                  <a:pt x="96" y="540"/>
                </a:cubicBezTo>
                <a:cubicBezTo>
                  <a:pt x="638" y="194"/>
                  <a:pt x="638" y="194"/>
                  <a:pt x="638" y="194"/>
                </a:cubicBezTo>
              </a:path>
            </a:pathLst>
          </a:custGeom>
          <a:solidFill>
            <a:srgbClr val="FDCBEA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52" name="Freeform 18"/>
          <p:cNvSpPr>
            <a:spLocks noEditPoints="1"/>
          </p:cNvSpPr>
          <p:nvPr/>
        </p:nvSpPr>
        <p:spPr bwMode="auto">
          <a:xfrm>
            <a:off x="673100" y="2553091"/>
            <a:ext cx="203200" cy="117475"/>
          </a:xfrm>
          <a:custGeom>
            <a:avLst/>
            <a:gdLst>
              <a:gd name="T0" fmla="*/ 0 w 83"/>
              <a:gd name="T1" fmla="*/ 36 h 48"/>
              <a:gd name="T2" fmla="*/ 8 w 83"/>
              <a:gd name="T3" fmla="*/ 48 h 48"/>
              <a:gd name="T4" fmla="*/ 0 w 83"/>
              <a:gd name="T5" fmla="*/ 36 h 48"/>
              <a:gd name="T6" fmla="*/ 83 w 83"/>
              <a:gd name="T7" fmla="*/ 0 h 48"/>
              <a:gd name="T8" fmla="*/ 8 w 83"/>
              <a:gd name="T9" fmla="*/ 48 h 48"/>
              <a:gd name="T10" fmla="*/ 83 w 83"/>
              <a:gd name="T11" fmla="*/ 0 h 48"/>
              <a:gd name="T12" fmla="*/ 83 w 83"/>
              <a:gd name="T13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3" h="48">
                <a:moveTo>
                  <a:pt x="0" y="36"/>
                </a:moveTo>
                <a:cubicBezTo>
                  <a:pt x="3" y="40"/>
                  <a:pt x="5" y="44"/>
                  <a:pt x="8" y="48"/>
                </a:cubicBezTo>
                <a:cubicBezTo>
                  <a:pt x="5" y="44"/>
                  <a:pt x="3" y="40"/>
                  <a:pt x="0" y="36"/>
                </a:cubicBezTo>
                <a:moveTo>
                  <a:pt x="83" y="0"/>
                </a:moveTo>
                <a:cubicBezTo>
                  <a:pt x="8" y="48"/>
                  <a:pt x="8" y="48"/>
                  <a:pt x="8" y="48"/>
                </a:cubicBezTo>
                <a:cubicBezTo>
                  <a:pt x="83" y="0"/>
                  <a:pt x="83" y="0"/>
                  <a:pt x="83" y="0"/>
                </a:cubicBezTo>
                <a:cubicBezTo>
                  <a:pt x="83" y="0"/>
                  <a:pt x="83" y="0"/>
                  <a:pt x="83" y="0"/>
                </a:cubicBezTo>
              </a:path>
            </a:pathLst>
          </a:custGeom>
          <a:solidFill>
            <a:srgbClr val="FAF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53" name="Freeform 19"/>
          <p:cNvSpPr/>
          <p:nvPr/>
        </p:nvSpPr>
        <p:spPr bwMode="auto">
          <a:xfrm>
            <a:off x="606425" y="1589478"/>
            <a:ext cx="365125" cy="1081088"/>
          </a:xfrm>
          <a:custGeom>
            <a:avLst/>
            <a:gdLst>
              <a:gd name="T0" fmla="*/ 149 w 149"/>
              <a:gd name="T1" fmla="*/ 0 h 442"/>
              <a:gd name="T2" fmla="*/ 60 w 149"/>
              <a:gd name="T3" fmla="*/ 95 h 442"/>
              <a:gd name="T4" fmla="*/ 5 w 149"/>
              <a:gd name="T5" fmla="*/ 278 h 442"/>
              <a:gd name="T6" fmla="*/ 13 w 149"/>
              <a:gd name="T7" fmla="*/ 391 h 442"/>
              <a:gd name="T8" fmla="*/ 27 w 149"/>
              <a:gd name="T9" fmla="*/ 430 h 442"/>
              <a:gd name="T10" fmla="*/ 35 w 149"/>
              <a:gd name="T11" fmla="*/ 442 h 442"/>
              <a:gd name="T12" fmla="*/ 35 w 149"/>
              <a:gd name="T13" fmla="*/ 442 h 442"/>
              <a:gd name="T14" fmla="*/ 35 w 149"/>
              <a:gd name="T15" fmla="*/ 442 h 442"/>
              <a:gd name="T16" fmla="*/ 110 w 149"/>
              <a:gd name="T17" fmla="*/ 394 h 442"/>
              <a:gd name="T18" fmla="*/ 105 w 149"/>
              <a:gd name="T19" fmla="*/ 139 h 442"/>
              <a:gd name="T20" fmla="*/ 148 w 149"/>
              <a:gd name="T21" fmla="*/ 2 h 442"/>
              <a:gd name="T22" fmla="*/ 149 w 149"/>
              <a:gd name="T23" fmla="*/ 0 h 4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49" h="442">
                <a:moveTo>
                  <a:pt x="149" y="0"/>
                </a:moveTo>
                <a:cubicBezTo>
                  <a:pt x="117" y="27"/>
                  <a:pt x="80" y="57"/>
                  <a:pt x="60" y="95"/>
                </a:cubicBezTo>
                <a:cubicBezTo>
                  <a:pt x="31" y="152"/>
                  <a:pt x="12" y="215"/>
                  <a:pt x="5" y="278"/>
                </a:cubicBezTo>
                <a:cubicBezTo>
                  <a:pt x="0" y="328"/>
                  <a:pt x="7" y="359"/>
                  <a:pt x="13" y="391"/>
                </a:cubicBezTo>
                <a:cubicBezTo>
                  <a:pt x="16" y="407"/>
                  <a:pt x="21" y="418"/>
                  <a:pt x="27" y="430"/>
                </a:cubicBezTo>
                <a:cubicBezTo>
                  <a:pt x="30" y="434"/>
                  <a:pt x="32" y="438"/>
                  <a:pt x="35" y="442"/>
                </a:cubicBezTo>
                <a:cubicBezTo>
                  <a:pt x="35" y="442"/>
                  <a:pt x="35" y="442"/>
                  <a:pt x="35" y="442"/>
                </a:cubicBezTo>
                <a:cubicBezTo>
                  <a:pt x="35" y="442"/>
                  <a:pt x="35" y="442"/>
                  <a:pt x="35" y="442"/>
                </a:cubicBezTo>
                <a:cubicBezTo>
                  <a:pt x="110" y="394"/>
                  <a:pt x="110" y="394"/>
                  <a:pt x="110" y="394"/>
                </a:cubicBezTo>
                <a:cubicBezTo>
                  <a:pt x="92" y="312"/>
                  <a:pt x="87" y="222"/>
                  <a:pt x="105" y="139"/>
                </a:cubicBezTo>
                <a:cubicBezTo>
                  <a:pt x="115" y="91"/>
                  <a:pt x="130" y="47"/>
                  <a:pt x="148" y="2"/>
                </a:cubicBezTo>
                <a:cubicBezTo>
                  <a:pt x="148" y="2"/>
                  <a:pt x="149" y="1"/>
                  <a:pt x="149" y="0"/>
                </a:cubicBezTo>
              </a:path>
            </a:pathLst>
          </a:custGeom>
          <a:solidFill>
            <a:srgbClr val="F391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54" name="Freeform 20"/>
          <p:cNvSpPr/>
          <p:nvPr/>
        </p:nvSpPr>
        <p:spPr bwMode="auto">
          <a:xfrm>
            <a:off x="1068388" y="5628078"/>
            <a:ext cx="765175" cy="841375"/>
          </a:xfrm>
          <a:custGeom>
            <a:avLst/>
            <a:gdLst>
              <a:gd name="T0" fmla="*/ 140 w 313"/>
              <a:gd name="T1" fmla="*/ 366 h 385"/>
              <a:gd name="T2" fmla="*/ 112 w 313"/>
              <a:gd name="T3" fmla="*/ 381 h 385"/>
              <a:gd name="T4" fmla="*/ 13 w 313"/>
              <a:gd name="T5" fmla="*/ 378 h 385"/>
              <a:gd name="T6" fmla="*/ 6 w 313"/>
              <a:gd name="T7" fmla="*/ 350 h 385"/>
              <a:gd name="T8" fmla="*/ 174 w 313"/>
              <a:gd name="T9" fmla="*/ 13 h 385"/>
              <a:gd name="T10" fmla="*/ 201 w 313"/>
              <a:gd name="T11" fmla="*/ 6 h 385"/>
              <a:gd name="T12" fmla="*/ 301 w 313"/>
              <a:gd name="T13" fmla="*/ 66 h 385"/>
              <a:gd name="T14" fmla="*/ 308 w 313"/>
              <a:gd name="T15" fmla="*/ 93 h 385"/>
              <a:gd name="T16" fmla="*/ 140 w 313"/>
              <a:gd name="T17" fmla="*/ 366 h 3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13" h="385">
                <a:moveTo>
                  <a:pt x="140" y="366"/>
                </a:moveTo>
                <a:cubicBezTo>
                  <a:pt x="134" y="376"/>
                  <a:pt x="129" y="381"/>
                  <a:pt x="112" y="381"/>
                </a:cubicBezTo>
                <a:cubicBezTo>
                  <a:pt x="112" y="381"/>
                  <a:pt x="36" y="385"/>
                  <a:pt x="13" y="378"/>
                </a:cubicBezTo>
                <a:cubicBezTo>
                  <a:pt x="2" y="375"/>
                  <a:pt x="0" y="360"/>
                  <a:pt x="6" y="350"/>
                </a:cubicBezTo>
                <a:cubicBezTo>
                  <a:pt x="174" y="13"/>
                  <a:pt x="174" y="13"/>
                  <a:pt x="174" y="13"/>
                </a:cubicBezTo>
                <a:cubicBezTo>
                  <a:pt x="179" y="4"/>
                  <a:pt x="192" y="0"/>
                  <a:pt x="201" y="6"/>
                </a:cubicBezTo>
                <a:cubicBezTo>
                  <a:pt x="301" y="66"/>
                  <a:pt x="301" y="66"/>
                  <a:pt x="301" y="66"/>
                </a:cubicBezTo>
                <a:cubicBezTo>
                  <a:pt x="310" y="71"/>
                  <a:pt x="313" y="84"/>
                  <a:pt x="308" y="93"/>
                </a:cubicBezTo>
                <a:cubicBezTo>
                  <a:pt x="140" y="366"/>
                  <a:pt x="140" y="366"/>
                  <a:pt x="140" y="366"/>
                </a:cubicBezTo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55" name="Freeform 21"/>
          <p:cNvSpPr>
            <a:spLocks noEditPoints="1"/>
          </p:cNvSpPr>
          <p:nvPr/>
        </p:nvSpPr>
        <p:spPr bwMode="auto">
          <a:xfrm>
            <a:off x="1338263" y="5901128"/>
            <a:ext cx="331788" cy="238125"/>
          </a:xfrm>
          <a:custGeom>
            <a:avLst/>
            <a:gdLst>
              <a:gd name="T0" fmla="*/ 209 w 209"/>
              <a:gd name="T1" fmla="*/ 125 h 150"/>
              <a:gd name="T2" fmla="*/ 195 w 209"/>
              <a:gd name="T3" fmla="*/ 150 h 150"/>
              <a:gd name="T4" fmla="*/ 195 w 209"/>
              <a:gd name="T5" fmla="*/ 150 h 150"/>
              <a:gd name="T6" fmla="*/ 209 w 209"/>
              <a:gd name="T7" fmla="*/ 125 h 150"/>
              <a:gd name="T8" fmla="*/ 209 w 209"/>
              <a:gd name="T9" fmla="*/ 125 h 150"/>
              <a:gd name="T10" fmla="*/ 23 w 209"/>
              <a:gd name="T11" fmla="*/ 0 h 150"/>
              <a:gd name="T12" fmla="*/ 0 w 209"/>
              <a:gd name="T13" fmla="*/ 45 h 150"/>
              <a:gd name="T14" fmla="*/ 0 w 209"/>
              <a:gd name="T15" fmla="*/ 45 h 150"/>
              <a:gd name="T16" fmla="*/ 23 w 209"/>
              <a:gd name="T17" fmla="*/ 0 h 150"/>
              <a:gd name="T18" fmla="*/ 23 w 209"/>
              <a:gd name="T19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09" h="150">
                <a:moveTo>
                  <a:pt x="209" y="125"/>
                </a:moveTo>
                <a:lnTo>
                  <a:pt x="195" y="150"/>
                </a:lnTo>
                <a:lnTo>
                  <a:pt x="195" y="150"/>
                </a:lnTo>
                <a:lnTo>
                  <a:pt x="209" y="125"/>
                </a:lnTo>
                <a:lnTo>
                  <a:pt x="209" y="125"/>
                </a:lnTo>
                <a:close/>
                <a:moveTo>
                  <a:pt x="23" y="0"/>
                </a:moveTo>
                <a:lnTo>
                  <a:pt x="0" y="45"/>
                </a:lnTo>
                <a:lnTo>
                  <a:pt x="0" y="45"/>
                </a:lnTo>
                <a:lnTo>
                  <a:pt x="23" y="0"/>
                </a:lnTo>
                <a:lnTo>
                  <a:pt x="23" y="0"/>
                </a:lnTo>
                <a:close/>
              </a:path>
            </a:pathLst>
          </a:custGeom>
          <a:solidFill>
            <a:srgbClr val="AEAD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56" name="Freeform 22"/>
          <p:cNvSpPr>
            <a:spLocks noEditPoints="1"/>
          </p:cNvSpPr>
          <p:nvPr/>
        </p:nvSpPr>
        <p:spPr bwMode="auto">
          <a:xfrm>
            <a:off x="1338263" y="5901128"/>
            <a:ext cx="331788" cy="238125"/>
          </a:xfrm>
          <a:custGeom>
            <a:avLst/>
            <a:gdLst>
              <a:gd name="T0" fmla="*/ 209 w 209"/>
              <a:gd name="T1" fmla="*/ 125 h 150"/>
              <a:gd name="T2" fmla="*/ 195 w 209"/>
              <a:gd name="T3" fmla="*/ 150 h 150"/>
              <a:gd name="T4" fmla="*/ 195 w 209"/>
              <a:gd name="T5" fmla="*/ 150 h 150"/>
              <a:gd name="T6" fmla="*/ 209 w 209"/>
              <a:gd name="T7" fmla="*/ 125 h 150"/>
              <a:gd name="T8" fmla="*/ 209 w 209"/>
              <a:gd name="T9" fmla="*/ 125 h 150"/>
              <a:gd name="T10" fmla="*/ 23 w 209"/>
              <a:gd name="T11" fmla="*/ 0 h 150"/>
              <a:gd name="T12" fmla="*/ 0 w 209"/>
              <a:gd name="T13" fmla="*/ 45 h 150"/>
              <a:gd name="T14" fmla="*/ 0 w 209"/>
              <a:gd name="T15" fmla="*/ 45 h 150"/>
              <a:gd name="T16" fmla="*/ 23 w 209"/>
              <a:gd name="T17" fmla="*/ 0 h 150"/>
              <a:gd name="T18" fmla="*/ 23 w 209"/>
              <a:gd name="T19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09" h="150">
                <a:moveTo>
                  <a:pt x="209" y="125"/>
                </a:moveTo>
                <a:lnTo>
                  <a:pt x="195" y="150"/>
                </a:lnTo>
                <a:lnTo>
                  <a:pt x="195" y="150"/>
                </a:lnTo>
                <a:lnTo>
                  <a:pt x="209" y="125"/>
                </a:lnTo>
                <a:lnTo>
                  <a:pt x="209" y="125"/>
                </a:lnTo>
                <a:moveTo>
                  <a:pt x="23" y="0"/>
                </a:moveTo>
                <a:lnTo>
                  <a:pt x="0" y="45"/>
                </a:lnTo>
                <a:lnTo>
                  <a:pt x="0" y="45"/>
                </a:lnTo>
                <a:lnTo>
                  <a:pt x="23" y="0"/>
                </a:lnTo>
                <a:lnTo>
                  <a:pt x="23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57" name="Freeform 23"/>
          <p:cNvSpPr/>
          <p:nvPr/>
        </p:nvSpPr>
        <p:spPr bwMode="auto">
          <a:xfrm>
            <a:off x="1338263" y="5901128"/>
            <a:ext cx="331788" cy="238125"/>
          </a:xfrm>
          <a:custGeom>
            <a:avLst/>
            <a:gdLst>
              <a:gd name="T0" fmla="*/ 15 w 136"/>
              <a:gd name="T1" fmla="*/ 0 h 97"/>
              <a:gd name="T2" fmla="*/ 0 w 136"/>
              <a:gd name="T3" fmla="*/ 29 h 97"/>
              <a:gd name="T4" fmla="*/ 59 w 136"/>
              <a:gd name="T5" fmla="*/ 64 h 97"/>
              <a:gd name="T6" fmla="*/ 127 w 136"/>
              <a:gd name="T7" fmla="*/ 97 h 97"/>
              <a:gd name="T8" fmla="*/ 136 w 136"/>
              <a:gd name="T9" fmla="*/ 81 h 97"/>
              <a:gd name="T10" fmla="*/ 15 w 136"/>
              <a:gd name="T11" fmla="*/ 0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6" h="97">
                <a:moveTo>
                  <a:pt x="15" y="0"/>
                </a:moveTo>
                <a:cubicBezTo>
                  <a:pt x="0" y="29"/>
                  <a:pt x="0" y="29"/>
                  <a:pt x="0" y="29"/>
                </a:cubicBezTo>
                <a:cubicBezTo>
                  <a:pt x="20" y="40"/>
                  <a:pt x="40" y="52"/>
                  <a:pt x="59" y="64"/>
                </a:cubicBezTo>
                <a:cubicBezTo>
                  <a:pt x="82" y="74"/>
                  <a:pt x="105" y="85"/>
                  <a:pt x="127" y="97"/>
                </a:cubicBezTo>
                <a:cubicBezTo>
                  <a:pt x="136" y="81"/>
                  <a:pt x="136" y="81"/>
                  <a:pt x="136" y="81"/>
                </a:cubicBezTo>
                <a:cubicBezTo>
                  <a:pt x="94" y="57"/>
                  <a:pt x="53" y="30"/>
                  <a:pt x="15" y="0"/>
                </a:cubicBezTo>
              </a:path>
            </a:pathLst>
          </a:custGeom>
          <a:solidFill>
            <a:srgbClr val="3F3E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58" name="Freeform 24"/>
          <p:cNvSpPr/>
          <p:nvPr/>
        </p:nvSpPr>
        <p:spPr bwMode="auto">
          <a:xfrm>
            <a:off x="3646488" y="5691579"/>
            <a:ext cx="765175" cy="833437"/>
          </a:xfrm>
          <a:custGeom>
            <a:avLst/>
            <a:gdLst>
              <a:gd name="T0" fmla="*/ 173 w 313"/>
              <a:gd name="T1" fmla="*/ 366 h 385"/>
              <a:gd name="T2" fmla="*/ 201 w 313"/>
              <a:gd name="T3" fmla="*/ 381 h 385"/>
              <a:gd name="T4" fmla="*/ 300 w 313"/>
              <a:gd name="T5" fmla="*/ 378 h 385"/>
              <a:gd name="T6" fmla="*/ 307 w 313"/>
              <a:gd name="T7" fmla="*/ 350 h 385"/>
              <a:gd name="T8" fmla="*/ 139 w 313"/>
              <a:gd name="T9" fmla="*/ 13 h 385"/>
              <a:gd name="T10" fmla="*/ 112 w 313"/>
              <a:gd name="T11" fmla="*/ 6 h 385"/>
              <a:gd name="T12" fmla="*/ 12 w 313"/>
              <a:gd name="T13" fmla="*/ 66 h 385"/>
              <a:gd name="T14" fmla="*/ 5 w 313"/>
              <a:gd name="T15" fmla="*/ 93 h 385"/>
              <a:gd name="T16" fmla="*/ 173 w 313"/>
              <a:gd name="T17" fmla="*/ 366 h 3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13" h="385">
                <a:moveTo>
                  <a:pt x="173" y="366"/>
                </a:moveTo>
                <a:cubicBezTo>
                  <a:pt x="179" y="376"/>
                  <a:pt x="184" y="381"/>
                  <a:pt x="201" y="381"/>
                </a:cubicBezTo>
                <a:cubicBezTo>
                  <a:pt x="201" y="381"/>
                  <a:pt x="277" y="385"/>
                  <a:pt x="300" y="378"/>
                </a:cubicBezTo>
                <a:cubicBezTo>
                  <a:pt x="311" y="375"/>
                  <a:pt x="313" y="360"/>
                  <a:pt x="307" y="350"/>
                </a:cubicBezTo>
                <a:cubicBezTo>
                  <a:pt x="139" y="13"/>
                  <a:pt x="139" y="13"/>
                  <a:pt x="139" y="13"/>
                </a:cubicBezTo>
                <a:cubicBezTo>
                  <a:pt x="134" y="4"/>
                  <a:pt x="121" y="0"/>
                  <a:pt x="112" y="6"/>
                </a:cubicBezTo>
                <a:cubicBezTo>
                  <a:pt x="12" y="66"/>
                  <a:pt x="12" y="66"/>
                  <a:pt x="12" y="66"/>
                </a:cubicBezTo>
                <a:cubicBezTo>
                  <a:pt x="3" y="71"/>
                  <a:pt x="0" y="84"/>
                  <a:pt x="5" y="93"/>
                </a:cubicBezTo>
                <a:cubicBezTo>
                  <a:pt x="173" y="366"/>
                  <a:pt x="173" y="366"/>
                  <a:pt x="173" y="366"/>
                </a:cubicBezTo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59" name="Freeform 25"/>
          <p:cNvSpPr/>
          <p:nvPr/>
        </p:nvSpPr>
        <p:spPr bwMode="auto">
          <a:xfrm>
            <a:off x="4094163" y="5899541"/>
            <a:ext cx="36513" cy="73025"/>
          </a:xfrm>
          <a:custGeom>
            <a:avLst/>
            <a:gdLst>
              <a:gd name="T0" fmla="*/ 0 w 23"/>
              <a:gd name="T1" fmla="*/ 0 h 46"/>
              <a:gd name="T2" fmla="*/ 0 w 23"/>
              <a:gd name="T3" fmla="*/ 0 h 46"/>
              <a:gd name="T4" fmla="*/ 23 w 23"/>
              <a:gd name="T5" fmla="*/ 46 h 46"/>
              <a:gd name="T6" fmla="*/ 23 w 23"/>
              <a:gd name="T7" fmla="*/ 46 h 46"/>
              <a:gd name="T8" fmla="*/ 0 w 23"/>
              <a:gd name="T9" fmla="*/ 0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46">
                <a:moveTo>
                  <a:pt x="0" y="0"/>
                </a:moveTo>
                <a:lnTo>
                  <a:pt x="0" y="0"/>
                </a:lnTo>
                <a:lnTo>
                  <a:pt x="23" y="46"/>
                </a:lnTo>
                <a:lnTo>
                  <a:pt x="23" y="46"/>
                </a:lnTo>
                <a:lnTo>
                  <a:pt x="0" y="0"/>
                </a:lnTo>
                <a:close/>
              </a:path>
            </a:pathLst>
          </a:custGeom>
          <a:solidFill>
            <a:srgbClr val="AEAD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60" name="Freeform 26"/>
          <p:cNvSpPr/>
          <p:nvPr/>
        </p:nvSpPr>
        <p:spPr bwMode="auto">
          <a:xfrm>
            <a:off x="4094163" y="5899541"/>
            <a:ext cx="36513" cy="73025"/>
          </a:xfrm>
          <a:custGeom>
            <a:avLst/>
            <a:gdLst>
              <a:gd name="T0" fmla="*/ 0 w 23"/>
              <a:gd name="T1" fmla="*/ 0 h 46"/>
              <a:gd name="T2" fmla="*/ 0 w 23"/>
              <a:gd name="T3" fmla="*/ 0 h 46"/>
              <a:gd name="T4" fmla="*/ 23 w 23"/>
              <a:gd name="T5" fmla="*/ 46 h 46"/>
              <a:gd name="T6" fmla="*/ 23 w 23"/>
              <a:gd name="T7" fmla="*/ 46 h 46"/>
              <a:gd name="T8" fmla="*/ 0 w 23"/>
              <a:gd name="T9" fmla="*/ 0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46">
                <a:moveTo>
                  <a:pt x="0" y="0"/>
                </a:moveTo>
                <a:lnTo>
                  <a:pt x="0" y="0"/>
                </a:lnTo>
                <a:lnTo>
                  <a:pt x="23" y="46"/>
                </a:lnTo>
                <a:lnTo>
                  <a:pt x="23" y="46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61" name="Freeform 27"/>
          <p:cNvSpPr/>
          <p:nvPr/>
        </p:nvSpPr>
        <p:spPr bwMode="auto">
          <a:xfrm>
            <a:off x="3795713" y="5899541"/>
            <a:ext cx="334963" cy="239713"/>
          </a:xfrm>
          <a:custGeom>
            <a:avLst/>
            <a:gdLst>
              <a:gd name="T0" fmla="*/ 122 w 137"/>
              <a:gd name="T1" fmla="*/ 0 h 98"/>
              <a:gd name="T2" fmla="*/ 0 w 137"/>
              <a:gd name="T3" fmla="*/ 81 h 98"/>
              <a:gd name="T4" fmla="*/ 10 w 137"/>
              <a:gd name="T5" fmla="*/ 98 h 98"/>
              <a:gd name="T6" fmla="*/ 78 w 137"/>
              <a:gd name="T7" fmla="*/ 65 h 98"/>
              <a:gd name="T8" fmla="*/ 137 w 137"/>
              <a:gd name="T9" fmla="*/ 30 h 98"/>
              <a:gd name="T10" fmla="*/ 122 w 137"/>
              <a:gd name="T11" fmla="*/ 0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7" h="98">
                <a:moveTo>
                  <a:pt x="122" y="0"/>
                </a:moveTo>
                <a:cubicBezTo>
                  <a:pt x="83" y="30"/>
                  <a:pt x="43" y="58"/>
                  <a:pt x="0" y="81"/>
                </a:cubicBezTo>
                <a:cubicBezTo>
                  <a:pt x="10" y="98"/>
                  <a:pt x="10" y="98"/>
                  <a:pt x="10" y="98"/>
                </a:cubicBezTo>
                <a:cubicBezTo>
                  <a:pt x="32" y="86"/>
                  <a:pt x="55" y="75"/>
                  <a:pt x="78" y="65"/>
                </a:cubicBezTo>
                <a:cubicBezTo>
                  <a:pt x="97" y="53"/>
                  <a:pt x="117" y="41"/>
                  <a:pt x="137" y="30"/>
                </a:cubicBezTo>
                <a:cubicBezTo>
                  <a:pt x="122" y="0"/>
                  <a:pt x="122" y="0"/>
                  <a:pt x="122" y="0"/>
                </a:cubicBezTo>
              </a:path>
            </a:pathLst>
          </a:custGeom>
          <a:solidFill>
            <a:srgbClr val="3F3E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grpSp>
        <p:nvGrpSpPr>
          <p:cNvPr id="4" name="Group 3"/>
          <p:cNvGrpSpPr/>
          <p:nvPr/>
        </p:nvGrpSpPr>
        <p:grpSpPr>
          <a:xfrm rot="1786145">
            <a:off x="817563" y="2264166"/>
            <a:ext cx="3829050" cy="3830638"/>
            <a:chOff x="817563" y="2264166"/>
            <a:chExt cx="3829050" cy="3830638"/>
          </a:xfrm>
        </p:grpSpPr>
        <p:sp>
          <p:nvSpPr>
            <p:cNvPr id="162" name="Oval 28"/>
            <p:cNvSpPr>
              <a:spLocks noChangeArrowheads="1"/>
            </p:cNvSpPr>
            <p:nvPr/>
          </p:nvSpPr>
          <p:spPr bwMode="auto">
            <a:xfrm>
              <a:off x="817563" y="2264166"/>
              <a:ext cx="3829050" cy="3830638"/>
            </a:xfrm>
            <a:prstGeom prst="ellipse">
              <a:avLst/>
            </a:prstGeom>
            <a:solidFill>
              <a:srgbClr val="FDFC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 dirty="0"/>
            </a:p>
          </p:txBody>
        </p:sp>
        <p:sp>
          <p:nvSpPr>
            <p:cNvPr id="239" name="hour hand"/>
            <p:cNvSpPr/>
            <p:nvPr/>
          </p:nvSpPr>
          <p:spPr bwMode="auto">
            <a:xfrm>
              <a:off x="2159000" y="3253178"/>
              <a:ext cx="601663" cy="950913"/>
            </a:xfrm>
            <a:custGeom>
              <a:avLst/>
              <a:gdLst>
                <a:gd name="T0" fmla="*/ 0 w 379"/>
                <a:gd name="T1" fmla="*/ 23 h 599"/>
                <a:gd name="T2" fmla="*/ 39 w 379"/>
                <a:gd name="T3" fmla="*/ 0 h 599"/>
                <a:gd name="T4" fmla="*/ 379 w 379"/>
                <a:gd name="T5" fmla="*/ 576 h 599"/>
                <a:gd name="T6" fmla="*/ 341 w 379"/>
                <a:gd name="T7" fmla="*/ 599 h 599"/>
                <a:gd name="T8" fmla="*/ 0 w 379"/>
                <a:gd name="T9" fmla="*/ 23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9" h="599">
                  <a:moveTo>
                    <a:pt x="0" y="23"/>
                  </a:moveTo>
                  <a:lnTo>
                    <a:pt x="39" y="0"/>
                  </a:lnTo>
                  <a:lnTo>
                    <a:pt x="379" y="576"/>
                  </a:lnTo>
                  <a:lnTo>
                    <a:pt x="341" y="599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 dirty="0"/>
            </a:p>
          </p:txBody>
        </p:sp>
      </p:grpSp>
      <p:sp>
        <p:nvSpPr>
          <p:cNvPr id="163" name="Freeform 29"/>
          <p:cNvSpPr>
            <a:spLocks noEditPoints="1"/>
          </p:cNvSpPr>
          <p:nvPr/>
        </p:nvSpPr>
        <p:spPr bwMode="auto">
          <a:xfrm>
            <a:off x="538163" y="1986353"/>
            <a:ext cx="4387850" cy="4384675"/>
          </a:xfrm>
          <a:custGeom>
            <a:avLst/>
            <a:gdLst>
              <a:gd name="T0" fmla="*/ 897 w 1794"/>
              <a:gd name="T1" fmla="*/ 1793 h 1793"/>
              <a:gd name="T2" fmla="*/ 263 w 1794"/>
              <a:gd name="T3" fmla="*/ 1531 h 1793"/>
              <a:gd name="T4" fmla="*/ 0 w 1794"/>
              <a:gd name="T5" fmla="*/ 897 h 1793"/>
              <a:gd name="T6" fmla="*/ 263 w 1794"/>
              <a:gd name="T7" fmla="*/ 262 h 1793"/>
              <a:gd name="T8" fmla="*/ 897 w 1794"/>
              <a:gd name="T9" fmla="*/ 0 h 1793"/>
              <a:gd name="T10" fmla="*/ 1531 w 1794"/>
              <a:gd name="T11" fmla="*/ 262 h 1793"/>
              <a:gd name="T12" fmla="*/ 1794 w 1794"/>
              <a:gd name="T13" fmla="*/ 897 h 1793"/>
              <a:gd name="T14" fmla="*/ 1531 w 1794"/>
              <a:gd name="T15" fmla="*/ 1531 h 1793"/>
              <a:gd name="T16" fmla="*/ 897 w 1794"/>
              <a:gd name="T17" fmla="*/ 1793 h 1793"/>
              <a:gd name="T18" fmla="*/ 897 w 1794"/>
              <a:gd name="T19" fmla="*/ 79 h 1793"/>
              <a:gd name="T20" fmla="*/ 79 w 1794"/>
              <a:gd name="T21" fmla="*/ 897 h 1793"/>
              <a:gd name="T22" fmla="*/ 897 w 1794"/>
              <a:gd name="T23" fmla="*/ 1714 h 1793"/>
              <a:gd name="T24" fmla="*/ 1715 w 1794"/>
              <a:gd name="T25" fmla="*/ 897 h 1793"/>
              <a:gd name="T26" fmla="*/ 897 w 1794"/>
              <a:gd name="T27" fmla="*/ 79 h 17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794" h="1793">
                <a:moveTo>
                  <a:pt x="897" y="1793"/>
                </a:moveTo>
                <a:cubicBezTo>
                  <a:pt x="658" y="1793"/>
                  <a:pt x="432" y="1700"/>
                  <a:pt x="263" y="1531"/>
                </a:cubicBezTo>
                <a:cubicBezTo>
                  <a:pt x="94" y="1361"/>
                  <a:pt x="0" y="1136"/>
                  <a:pt x="0" y="897"/>
                </a:cubicBezTo>
                <a:cubicBezTo>
                  <a:pt x="0" y="657"/>
                  <a:pt x="94" y="432"/>
                  <a:pt x="263" y="262"/>
                </a:cubicBezTo>
                <a:cubicBezTo>
                  <a:pt x="432" y="93"/>
                  <a:pt x="658" y="0"/>
                  <a:pt x="897" y="0"/>
                </a:cubicBezTo>
                <a:cubicBezTo>
                  <a:pt x="1137" y="0"/>
                  <a:pt x="1362" y="93"/>
                  <a:pt x="1531" y="262"/>
                </a:cubicBezTo>
                <a:cubicBezTo>
                  <a:pt x="1701" y="432"/>
                  <a:pt x="1794" y="657"/>
                  <a:pt x="1794" y="897"/>
                </a:cubicBezTo>
                <a:cubicBezTo>
                  <a:pt x="1794" y="1136"/>
                  <a:pt x="1701" y="1361"/>
                  <a:pt x="1531" y="1531"/>
                </a:cubicBezTo>
                <a:cubicBezTo>
                  <a:pt x="1362" y="1700"/>
                  <a:pt x="1137" y="1793"/>
                  <a:pt x="897" y="1793"/>
                </a:cubicBezTo>
                <a:moveTo>
                  <a:pt x="897" y="79"/>
                </a:moveTo>
                <a:cubicBezTo>
                  <a:pt x="446" y="79"/>
                  <a:pt x="79" y="446"/>
                  <a:pt x="79" y="897"/>
                </a:cubicBezTo>
                <a:cubicBezTo>
                  <a:pt x="79" y="1348"/>
                  <a:pt x="446" y="1714"/>
                  <a:pt x="897" y="1714"/>
                </a:cubicBezTo>
                <a:cubicBezTo>
                  <a:pt x="1348" y="1714"/>
                  <a:pt x="1715" y="1348"/>
                  <a:pt x="1715" y="897"/>
                </a:cubicBezTo>
                <a:cubicBezTo>
                  <a:pt x="1715" y="446"/>
                  <a:pt x="1348" y="79"/>
                  <a:pt x="897" y="79"/>
                </a:cubicBezTo>
              </a:path>
            </a:pathLst>
          </a:custGeom>
          <a:solidFill>
            <a:srgbClr val="FDCBEA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64" name="Freeform 30"/>
          <p:cNvSpPr>
            <a:spLocks noEditPoints="1"/>
          </p:cNvSpPr>
          <p:nvPr/>
        </p:nvSpPr>
        <p:spPr bwMode="auto">
          <a:xfrm>
            <a:off x="711200" y="2157803"/>
            <a:ext cx="4043363" cy="4041775"/>
          </a:xfrm>
          <a:custGeom>
            <a:avLst/>
            <a:gdLst>
              <a:gd name="T0" fmla="*/ 826 w 1653"/>
              <a:gd name="T1" fmla="*/ 1653 h 1653"/>
              <a:gd name="T2" fmla="*/ 0 w 1653"/>
              <a:gd name="T3" fmla="*/ 827 h 1653"/>
              <a:gd name="T4" fmla="*/ 826 w 1653"/>
              <a:gd name="T5" fmla="*/ 0 h 1653"/>
              <a:gd name="T6" fmla="*/ 1653 w 1653"/>
              <a:gd name="T7" fmla="*/ 827 h 1653"/>
              <a:gd name="T8" fmla="*/ 826 w 1653"/>
              <a:gd name="T9" fmla="*/ 1653 h 1653"/>
              <a:gd name="T10" fmla="*/ 826 w 1653"/>
              <a:gd name="T11" fmla="*/ 49 h 1653"/>
              <a:gd name="T12" fmla="*/ 48 w 1653"/>
              <a:gd name="T13" fmla="*/ 827 h 1653"/>
              <a:gd name="T14" fmla="*/ 826 w 1653"/>
              <a:gd name="T15" fmla="*/ 1605 h 1653"/>
              <a:gd name="T16" fmla="*/ 1604 w 1653"/>
              <a:gd name="T17" fmla="*/ 827 h 1653"/>
              <a:gd name="T18" fmla="*/ 826 w 1653"/>
              <a:gd name="T19" fmla="*/ 49 h 1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653" h="1653">
                <a:moveTo>
                  <a:pt x="826" y="1653"/>
                </a:moveTo>
                <a:cubicBezTo>
                  <a:pt x="371" y="1653"/>
                  <a:pt x="0" y="1282"/>
                  <a:pt x="0" y="827"/>
                </a:cubicBezTo>
                <a:cubicBezTo>
                  <a:pt x="0" y="371"/>
                  <a:pt x="371" y="0"/>
                  <a:pt x="826" y="0"/>
                </a:cubicBezTo>
                <a:cubicBezTo>
                  <a:pt x="1282" y="0"/>
                  <a:pt x="1653" y="371"/>
                  <a:pt x="1653" y="827"/>
                </a:cubicBezTo>
                <a:cubicBezTo>
                  <a:pt x="1653" y="1282"/>
                  <a:pt x="1282" y="1653"/>
                  <a:pt x="826" y="1653"/>
                </a:cubicBezTo>
                <a:moveTo>
                  <a:pt x="826" y="49"/>
                </a:moveTo>
                <a:cubicBezTo>
                  <a:pt x="397" y="49"/>
                  <a:pt x="48" y="398"/>
                  <a:pt x="48" y="827"/>
                </a:cubicBezTo>
                <a:cubicBezTo>
                  <a:pt x="48" y="1256"/>
                  <a:pt x="397" y="1605"/>
                  <a:pt x="826" y="1605"/>
                </a:cubicBezTo>
                <a:cubicBezTo>
                  <a:pt x="1255" y="1605"/>
                  <a:pt x="1604" y="1256"/>
                  <a:pt x="1604" y="827"/>
                </a:cubicBezTo>
                <a:cubicBezTo>
                  <a:pt x="1604" y="398"/>
                  <a:pt x="1255" y="49"/>
                  <a:pt x="826" y="49"/>
                </a:cubicBezTo>
              </a:path>
            </a:pathLst>
          </a:custGeom>
          <a:solidFill>
            <a:srgbClr val="DFDED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165" name="Freeform 31"/>
          <p:cNvSpPr>
            <a:spLocks noEditPoints="1"/>
          </p:cNvSpPr>
          <p:nvPr/>
        </p:nvSpPr>
        <p:spPr bwMode="auto">
          <a:xfrm>
            <a:off x="620713" y="2067316"/>
            <a:ext cx="4221163" cy="4222750"/>
          </a:xfrm>
          <a:custGeom>
            <a:avLst/>
            <a:gdLst>
              <a:gd name="T0" fmla="*/ 863 w 1726"/>
              <a:gd name="T1" fmla="*/ 1690 h 1727"/>
              <a:gd name="T2" fmla="*/ 37 w 1726"/>
              <a:gd name="T3" fmla="*/ 864 h 1727"/>
              <a:gd name="T4" fmla="*/ 863 w 1726"/>
              <a:gd name="T5" fmla="*/ 37 h 1727"/>
              <a:gd name="T6" fmla="*/ 1690 w 1726"/>
              <a:gd name="T7" fmla="*/ 864 h 1727"/>
              <a:gd name="T8" fmla="*/ 1690 w 1726"/>
              <a:gd name="T9" fmla="*/ 864 h 1727"/>
              <a:gd name="T10" fmla="*/ 1690 w 1726"/>
              <a:gd name="T11" fmla="*/ 864 h 1727"/>
              <a:gd name="T12" fmla="*/ 863 w 1726"/>
              <a:gd name="T13" fmla="*/ 1690 h 1727"/>
              <a:gd name="T14" fmla="*/ 863 w 1726"/>
              <a:gd name="T15" fmla="*/ 1690 h 1727"/>
              <a:gd name="T16" fmla="*/ 863 w 1726"/>
              <a:gd name="T17" fmla="*/ 0 h 1727"/>
              <a:gd name="T18" fmla="*/ 0 w 1726"/>
              <a:gd name="T19" fmla="*/ 864 h 1727"/>
              <a:gd name="T20" fmla="*/ 863 w 1726"/>
              <a:gd name="T21" fmla="*/ 1727 h 1727"/>
              <a:gd name="T22" fmla="*/ 1726 w 1726"/>
              <a:gd name="T23" fmla="*/ 864 h 1727"/>
              <a:gd name="T24" fmla="*/ 863 w 1726"/>
              <a:gd name="T25" fmla="*/ 0 h 1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726" h="1727">
                <a:moveTo>
                  <a:pt x="863" y="1690"/>
                </a:moveTo>
                <a:cubicBezTo>
                  <a:pt x="408" y="1690"/>
                  <a:pt x="37" y="1319"/>
                  <a:pt x="37" y="864"/>
                </a:cubicBezTo>
                <a:cubicBezTo>
                  <a:pt x="37" y="408"/>
                  <a:pt x="408" y="37"/>
                  <a:pt x="863" y="37"/>
                </a:cubicBezTo>
                <a:cubicBezTo>
                  <a:pt x="1319" y="37"/>
                  <a:pt x="1690" y="408"/>
                  <a:pt x="1690" y="864"/>
                </a:cubicBezTo>
                <a:cubicBezTo>
                  <a:pt x="1690" y="864"/>
                  <a:pt x="1690" y="864"/>
                  <a:pt x="1690" y="864"/>
                </a:cubicBezTo>
                <a:cubicBezTo>
                  <a:pt x="1690" y="864"/>
                  <a:pt x="1690" y="864"/>
                  <a:pt x="1690" y="864"/>
                </a:cubicBezTo>
                <a:cubicBezTo>
                  <a:pt x="1690" y="1319"/>
                  <a:pt x="1319" y="1690"/>
                  <a:pt x="863" y="1690"/>
                </a:cubicBezTo>
                <a:cubicBezTo>
                  <a:pt x="863" y="1690"/>
                  <a:pt x="863" y="1690"/>
                  <a:pt x="863" y="1690"/>
                </a:cubicBezTo>
                <a:moveTo>
                  <a:pt x="863" y="0"/>
                </a:moveTo>
                <a:cubicBezTo>
                  <a:pt x="387" y="0"/>
                  <a:pt x="0" y="388"/>
                  <a:pt x="0" y="864"/>
                </a:cubicBezTo>
                <a:cubicBezTo>
                  <a:pt x="0" y="1340"/>
                  <a:pt x="387" y="1727"/>
                  <a:pt x="863" y="1727"/>
                </a:cubicBezTo>
                <a:cubicBezTo>
                  <a:pt x="1339" y="1727"/>
                  <a:pt x="1726" y="1340"/>
                  <a:pt x="1726" y="864"/>
                </a:cubicBezTo>
                <a:cubicBezTo>
                  <a:pt x="1726" y="388"/>
                  <a:pt x="1339" y="0"/>
                  <a:pt x="863" y="0"/>
                </a:cubicBezTo>
              </a:path>
            </a:pathLst>
          </a:custGeom>
          <a:solidFill>
            <a:srgbClr val="CD4A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grpSp>
        <p:nvGrpSpPr>
          <p:cNvPr id="2" name="Group 1"/>
          <p:cNvGrpSpPr/>
          <p:nvPr/>
        </p:nvGrpSpPr>
        <p:grpSpPr>
          <a:xfrm>
            <a:off x="2455863" y="2411803"/>
            <a:ext cx="566738" cy="566738"/>
            <a:chOff x="2455863" y="2411803"/>
            <a:chExt cx="566738" cy="566738"/>
          </a:xfrm>
          <a:solidFill>
            <a:srgbClr val="FDCBEA"/>
          </a:solidFill>
        </p:grpSpPr>
        <p:sp>
          <p:nvSpPr>
            <p:cNvPr id="166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67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68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69" name="Freeform 35"/>
            <p:cNvSpPr/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70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71" name="Rectangle 37"/>
            <p:cNvSpPr>
              <a:spLocks noChangeArrowheads="1"/>
            </p:cNvSpPr>
            <p:nvPr/>
          </p:nvSpPr>
          <p:spPr bwMode="auto">
            <a:xfrm>
              <a:off x="2540635" y="2499116"/>
              <a:ext cx="460062" cy="32316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2100" b="1" dirty="0">
                  <a:latin typeface="Raleway" pitchFamily="34" charset="0"/>
                </a:rPr>
                <a:t>1</a:t>
              </a:r>
              <a:r>
                <a:rPr lang="ru-RU" altLang="en-US" sz="2100" b="1" dirty="0">
                  <a:latin typeface="Raleway" pitchFamily="34" charset="0"/>
                </a:rPr>
                <a:t>8</a:t>
              </a:r>
              <a:r>
                <a:rPr lang="en-US" altLang="en-US" sz="2100" b="1" dirty="0">
                  <a:latin typeface="Raleway" pitchFamily="34" charset="0"/>
                </a:rPr>
                <a:t>0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722688" y="3113478"/>
            <a:ext cx="585788" cy="587375"/>
            <a:chOff x="3722688" y="3113478"/>
            <a:chExt cx="585788" cy="587375"/>
          </a:xfrm>
          <a:solidFill>
            <a:srgbClr val="FDCBEA"/>
          </a:solidFill>
        </p:grpSpPr>
        <p:sp>
          <p:nvSpPr>
            <p:cNvPr id="178" name="Freeform 44"/>
            <p:cNvSpPr/>
            <p:nvPr/>
          </p:nvSpPr>
          <p:spPr bwMode="auto">
            <a:xfrm>
              <a:off x="3722688" y="3113478"/>
              <a:ext cx="585788" cy="587375"/>
            </a:xfrm>
            <a:custGeom>
              <a:avLst/>
              <a:gdLst>
                <a:gd name="T0" fmla="*/ 127 w 240"/>
                <a:gd name="T1" fmla="*/ 236 h 240"/>
                <a:gd name="T2" fmla="*/ 236 w 240"/>
                <a:gd name="T3" fmla="*/ 113 h 240"/>
                <a:gd name="T4" fmla="*/ 113 w 240"/>
                <a:gd name="T5" fmla="*/ 4 h 240"/>
                <a:gd name="T6" fmla="*/ 4 w 240"/>
                <a:gd name="T7" fmla="*/ 127 h 240"/>
                <a:gd name="T8" fmla="*/ 127 w 240"/>
                <a:gd name="T9" fmla="*/ 236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0" h="240">
                  <a:moveTo>
                    <a:pt x="127" y="236"/>
                  </a:moveTo>
                  <a:cubicBezTo>
                    <a:pt x="191" y="232"/>
                    <a:pt x="240" y="177"/>
                    <a:pt x="236" y="113"/>
                  </a:cubicBezTo>
                  <a:cubicBezTo>
                    <a:pt x="232" y="49"/>
                    <a:pt x="177" y="0"/>
                    <a:pt x="113" y="4"/>
                  </a:cubicBezTo>
                  <a:cubicBezTo>
                    <a:pt x="49" y="8"/>
                    <a:pt x="0" y="63"/>
                    <a:pt x="4" y="127"/>
                  </a:cubicBezTo>
                  <a:cubicBezTo>
                    <a:pt x="8" y="191"/>
                    <a:pt x="63" y="240"/>
                    <a:pt x="127" y="23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79" name="Freeform 45"/>
            <p:cNvSpPr/>
            <p:nvPr/>
          </p:nvSpPr>
          <p:spPr bwMode="auto">
            <a:xfrm>
              <a:off x="3781425" y="3169041"/>
              <a:ext cx="471488" cy="473075"/>
            </a:xfrm>
            <a:custGeom>
              <a:avLst/>
              <a:gdLst>
                <a:gd name="T0" fmla="*/ 102 w 193"/>
                <a:gd name="T1" fmla="*/ 190 h 193"/>
                <a:gd name="T2" fmla="*/ 189 w 193"/>
                <a:gd name="T3" fmla="*/ 91 h 193"/>
                <a:gd name="T4" fmla="*/ 90 w 193"/>
                <a:gd name="T5" fmla="*/ 4 h 193"/>
                <a:gd name="T6" fmla="*/ 3 w 193"/>
                <a:gd name="T7" fmla="*/ 103 h 193"/>
                <a:gd name="T8" fmla="*/ 102 w 193"/>
                <a:gd name="T9" fmla="*/ 19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02" y="190"/>
                  </a:moveTo>
                  <a:cubicBezTo>
                    <a:pt x="153" y="187"/>
                    <a:pt x="193" y="143"/>
                    <a:pt x="189" y="91"/>
                  </a:cubicBezTo>
                  <a:cubicBezTo>
                    <a:pt x="186" y="40"/>
                    <a:pt x="142" y="0"/>
                    <a:pt x="90" y="4"/>
                  </a:cubicBezTo>
                  <a:cubicBezTo>
                    <a:pt x="39" y="7"/>
                    <a:pt x="0" y="51"/>
                    <a:pt x="3" y="103"/>
                  </a:cubicBezTo>
                  <a:cubicBezTo>
                    <a:pt x="6" y="154"/>
                    <a:pt x="50" y="193"/>
                    <a:pt x="102" y="19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80" name="Freeform 46"/>
            <p:cNvSpPr>
              <a:spLocks noEditPoints="1"/>
            </p:cNvSpPr>
            <p:nvPr/>
          </p:nvSpPr>
          <p:spPr bwMode="auto">
            <a:xfrm>
              <a:off x="3786188" y="3272228"/>
              <a:ext cx="46038" cy="188913"/>
            </a:xfrm>
            <a:custGeom>
              <a:avLst/>
              <a:gdLst>
                <a:gd name="T0" fmla="*/ 3 w 19"/>
                <a:gd name="T1" fmla="*/ 76 h 77"/>
                <a:gd name="T2" fmla="*/ 3 w 19"/>
                <a:gd name="T3" fmla="*/ 76 h 77"/>
                <a:gd name="T4" fmla="*/ 3 w 19"/>
                <a:gd name="T5" fmla="*/ 76 h 77"/>
                <a:gd name="T6" fmla="*/ 3 w 19"/>
                <a:gd name="T7" fmla="*/ 75 h 77"/>
                <a:gd name="T8" fmla="*/ 3 w 19"/>
                <a:gd name="T9" fmla="*/ 75 h 77"/>
                <a:gd name="T10" fmla="*/ 3 w 19"/>
                <a:gd name="T11" fmla="*/ 75 h 77"/>
                <a:gd name="T12" fmla="*/ 3 w 19"/>
                <a:gd name="T13" fmla="*/ 74 h 77"/>
                <a:gd name="T14" fmla="*/ 3 w 19"/>
                <a:gd name="T15" fmla="*/ 74 h 77"/>
                <a:gd name="T16" fmla="*/ 3 w 19"/>
                <a:gd name="T17" fmla="*/ 74 h 77"/>
                <a:gd name="T18" fmla="*/ 2 w 19"/>
                <a:gd name="T19" fmla="*/ 73 h 77"/>
                <a:gd name="T20" fmla="*/ 2 w 19"/>
                <a:gd name="T21" fmla="*/ 73 h 77"/>
                <a:gd name="T22" fmla="*/ 2 w 19"/>
                <a:gd name="T23" fmla="*/ 72 h 77"/>
                <a:gd name="T24" fmla="*/ 2 w 19"/>
                <a:gd name="T25" fmla="*/ 72 h 77"/>
                <a:gd name="T26" fmla="*/ 2 w 19"/>
                <a:gd name="T27" fmla="*/ 71 h 77"/>
                <a:gd name="T28" fmla="*/ 2 w 19"/>
                <a:gd name="T29" fmla="*/ 71 h 77"/>
                <a:gd name="T30" fmla="*/ 2 w 19"/>
                <a:gd name="T31" fmla="*/ 71 h 77"/>
                <a:gd name="T32" fmla="*/ 2 w 19"/>
                <a:gd name="T33" fmla="*/ 70 h 77"/>
                <a:gd name="T34" fmla="*/ 2 w 19"/>
                <a:gd name="T35" fmla="*/ 70 h 77"/>
                <a:gd name="T36" fmla="*/ 2 w 19"/>
                <a:gd name="T37" fmla="*/ 69 h 77"/>
                <a:gd name="T38" fmla="*/ 2 w 19"/>
                <a:gd name="T39" fmla="*/ 69 h 77"/>
                <a:gd name="T40" fmla="*/ 2 w 19"/>
                <a:gd name="T41" fmla="*/ 69 h 77"/>
                <a:gd name="T42" fmla="*/ 2 w 19"/>
                <a:gd name="T43" fmla="*/ 68 h 77"/>
                <a:gd name="T44" fmla="*/ 2 w 19"/>
                <a:gd name="T45" fmla="*/ 68 h 77"/>
                <a:gd name="T46" fmla="*/ 2 w 19"/>
                <a:gd name="T47" fmla="*/ 68 h 77"/>
                <a:gd name="T48" fmla="*/ 1 w 19"/>
                <a:gd name="T49" fmla="*/ 67 h 77"/>
                <a:gd name="T50" fmla="*/ 1 w 19"/>
                <a:gd name="T51" fmla="*/ 67 h 77"/>
                <a:gd name="T52" fmla="*/ 1 w 19"/>
                <a:gd name="T53" fmla="*/ 67 h 77"/>
                <a:gd name="T54" fmla="*/ 1 w 19"/>
                <a:gd name="T55" fmla="*/ 66 h 77"/>
                <a:gd name="T56" fmla="*/ 1 w 19"/>
                <a:gd name="T57" fmla="*/ 66 h 77"/>
                <a:gd name="T58" fmla="*/ 1 w 19"/>
                <a:gd name="T59" fmla="*/ 65 h 77"/>
                <a:gd name="T60" fmla="*/ 1 w 19"/>
                <a:gd name="T61" fmla="*/ 65 h 77"/>
                <a:gd name="T62" fmla="*/ 1 w 19"/>
                <a:gd name="T63" fmla="*/ 65 h 77"/>
                <a:gd name="T64" fmla="*/ 1 w 19"/>
                <a:gd name="T65" fmla="*/ 64 h 77"/>
                <a:gd name="T66" fmla="*/ 1 w 19"/>
                <a:gd name="T67" fmla="*/ 64 h 77"/>
                <a:gd name="T68" fmla="*/ 1 w 19"/>
                <a:gd name="T69" fmla="*/ 64 h 77"/>
                <a:gd name="T70" fmla="*/ 1 w 19"/>
                <a:gd name="T71" fmla="*/ 63 h 77"/>
                <a:gd name="T72" fmla="*/ 1 w 19"/>
                <a:gd name="T73" fmla="*/ 63 h 77"/>
                <a:gd name="T74" fmla="*/ 1 w 19"/>
                <a:gd name="T75" fmla="*/ 62 h 77"/>
                <a:gd name="T76" fmla="*/ 1 w 19"/>
                <a:gd name="T77" fmla="*/ 62 h 77"/>
                <a:gd name="T78" fmla="*/ 1 w 19"/>
                <a:gd name="T79" fmla="*/ 61 h 77"/>
                <a:gd name="T80" fmla="*/ 1 w 19"/>
                <a:gd name="T81" fmla="*/ 61 h 77"/>
                <a:gd name="T82" fmla="*/ 1 w 19"/>
                <a:gd name="T83" fmla="*/ 61 h 77"/>
                <a:gd name="T84" fmla="*/ 1 w 19"/>
                <a:gd name="T85" fmla="*/ 60 h 77"/>
                <a:gd name="T86" fmla="*/ 1 w 19"/>
                <a:gd name="T87" fmla="*/ 60 h 77"/>
                <a:gd name="T88" fmla="*/ 1 w 19"/>
                <a:gd name="T89" fmla="*/ 60 h 77"/>
                <a:gd name="T90" fmla="*/ 18 w 19"/>
                <a:gd name="T91" fmla="*/ 0 h 77"/>
                <a:gd name="T92" fmla="*/ 18 w 19"/>
                <a:gd name="T93" fmla="*/ 0 h 77"/>
                <a:gd name="T94" fmla="*/ 19 w 19"/>
                <a:gd name="T95" fmla="*/ 0 h 77"/>
                <a:gd name="T96" fmla="*/ 19 w 19"/>
                <a:gd name="T97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9" h="77">
                  <a:moveTo>
                    <a:pt x="3" y="77"/>
                  </a:moveTo>
                  <a:cubicBezTo>
                    <a:pt x="3" y="77"/>
                    <a:pt x="3" y="77"/>
                    <a:pt x="3" y="77"/>
                  </a:cubicBezTo>
                  <a:cubicBezTo>
                    <a:pt x="3" y="77"/>
                    <a:pt x="3" y="77"/>
                    <a:pt x="3" y="77"/>
                  </a:cubicBezTo>
                  <a:moveTo>
                    <a:pt x="3" y="76"/>
                  </a:moveTo>
                  <a:cubicBezTo>
                    <a:pt x="3" y="76"/>
                    <a:pt x="3" y="76"/>
                    <a:pt x="3" y="76"/>
                  </a:cubicBezTo>
                  <a:cubicBezTo>
                    <a:pt x="3" y="76"/>
                    <a:pt x="3" y="76"/>
                    <a:pt x="3" y="76"/>
                  </a:cubicBezTo>
                  <a:moveTo>
                    <a:pt x="3" y="76"/>
                  </a:moveTo>
                  <a:cubicBezTo>
                    <a:pt x="3" y="76"/>
                    <a:pt x="3" y="76"/>
                    <a:pt x="3" y="76"/>
                  </a:cubicBezTo>
                  <a:cubicBezTo>
                    <a:pt x="3" y="76"/>
                    <a:pt x="3" y="76"/>
                    <a:pt x="3" y="76"/>
                  </a:cubicBezTo>
                  <a:moveTo>
                    <a:pt x="3" y="76"/>
                  </a:moveTo>
                  <a:cubicBezTo>
                    <a:pt x="3" y="76"/>
                    <a:pt x="3" y="76"/>
                    <a:pt x="3" y="76"/>
                  </a:cubicBezTo>
                  <a:cubicBezTo>
                    <a:pt x="3" y="76"/>
                    <a:pt x="3" y="76"/>
                    <a:pt x="3" y="76"/>
                  </a:cubicBezTo>
                  <a:moveTo>
                    <a:pt x="3" y="76"/>
                  </a:moveTo>
                  <a:cubicBezTo>
                    <a:pt x="3" y="76"/>
                    <a:pt x="3" y="76"/>
                    <a:pt x="3" y="76"/>
                  </a:cubicBezTo>
                  <a:cubicBezTo>
                    <a:pt x="3" y="76"/>
                    <a:pt x="3" y="76"/>
                    <a:pt x="3" y="76"/>
                  </a:cubicBezTo>
                  <a:moveTo>
                    <a:pt x="3" y="75"/>
                  </a:moveTo>
                  <a:cubicBezTo>
                    <a:pt x="3" y="75"/>
                    <a:pt x="3" y="75"/>
                    <a:pt x="3" y="75"/>
                  </a:cubicBezTo>
                  <a:cubicBezTo>
                    <a:pt x="3" y="75"/>
                    <a:pt x="3" y="75"/>
                    <a:pt x="3" y="75"/>
                  </a:cubicBezTo>
                  <a:moveTo>
                    <a:pt x="3" y="75"/>
                  </a:moveTo>
                  <a:cubicBezTo>
                    <a:pt x="3" y="75"/>
                    <a:pt x="3" y="75"/>
                    <a:pt x="3" y="75"/>
                  </a:cubicBezTo>
                  <a:cubicBezTo>
                    <a:pt x="3" y="75"/>
                    <a:pt x="3" y="75"/>
                    <a:pt x="3" y="75"/>
                  </a:cubicBezTo>
                  <a:moveTo>
                    <a:pt x="3" y="75"/>
                  </a:moveTo>
                  <a:cubicBezTo>
                    <a:pt x="3" y="75"/>
                    <a:pt x="3" y="75"/>
                    <a:pt x="3" y="75"/>
                  </a:cubicBezTo>
                  <a:cubicBezTo>
                    <a:pt x="3" y="75"/>
                    <a:pt x="3" y="75"/>
                    <a:pt x="3" y="75"/>
                  </a:cubicBezTo>
                  <a:moveTo>
                    <a:pt x="3" y="74"/>
                  </a:moveTo>
                  <a:cubicBezTo>
                    <a:pt x="3" y="74"/>
                    <a:pt x="3" y="75"/>
                    <a:pt x="3" y="75"/>
                  </a:cubicBezTo>
                  <a:cubicBezTo>
                    <a:pt x="3" y="75"/>
                    <a:pt x="3" y="74"/>
                    <a:pt x="3" y="74"/>
                  </a:cubicBezTo>
                  <a:moveTo>
                    <a:pt x="3" y="74"/>
                  </a:moveTo>
                  <a:cubicBezTo>
                    <a:pt x="3" y="74"/>
                    <a:pt x="3" y="74"/>
                    <a:pt x="3" y="74"/>
                  </a:cubicBezTo>
                  <a:cubicBezTo>
                    <a:pt x="3" y="74"/>
                    <a:pt x="3" y="74"/>
                    <a:pt x="3" y="74"/>
                  </a:cubicBezTo>
                  <a:moveTo>
                    <a:pt x="3" y="74"/>
                  </a:moveTo>
                  <a:cubicBezTo>
                    <a:pt x="3" y="74"/>
                    <a:pt x="3" y="74"/>
                    <a:pt x="3" y="74"/>
                  </a:cubicBezTo>
                  <a:cubicBezTo>
                    <a:pt x="3" y="74"/>
                    <a:pt x="3" y="74"/>
                    <a:pt x="3" y="74"/>
                  </a:cubicBezTo>
                  <a:moveTo>
                    <a:pt x="3" y="74"/>
                  </a:moveTo>
                  <a:cubicBezTo>
                    <a:pt x="3" y="74"/>
                    <a:pt x="3" y="74"/>
                    <a:pt x="3" y="74"/>
                  </a:cubicBezTo>
                  <a:cubicBezTo>
                    <a:pt x="3" y="74"/>
                    <a:pt x="3" y="74"/>
                    <a:pt x="3" y="74"/>
                  </a:cubicBezTo>
                  <a:moveTo>
                    <a:pt x="2" y="73"/>
                  </a:moveTo>
                  <a:cubicBezTo>
                    <a:pt x="2" y="73"/>
                    <a:pt x="2" y="73"/>
                    <a:pt x="2" y="73"/>
                  </a:cubicBezTo>
                  <a:cubicBezTo>
                    <a:pt x="2" y="73"/>
                    <a:pt x="2" y="73"/>
                    <a:pt x="2" y="73"/>
                  </a:cubicBezTo>
                  <a:moveTo>
                    <a:pt x="2" y="73"/>
                  </a:moveTo>
                  <a:cubicBezTo>
                    <a:pt x="2" y="73"/>
                    <a:pt x="2" y="73"/>
                    <a:pt x="2" y="73"/>
                  </a:cubicBezTo>
                  <a:cubicBezTo>
                    <a:pt x="2" y="73"/>
                    <a:pt x="2" y="73"/>
                    <a:pt x="2" y="73"/>
                  </a:cubicBezTo>
                  <a:moveTo>
                    <a:pt x="2" y="72"/>
                  </a:moveTo>
                  <a:cubicBezTo>
                    <a:pt x="2" y="72"/>
                    <a:pt x="2" y="72"/>
                    <a:pt x="2" y="73"/>
                  </a:cubicBezTo>
                  <a:cubicBezTo>
                    <a:pt x="2" y="72"/>
                    <a:pt x="2" y="72"/>
                    <a:pt x="2" y="72"/>
                  </a:cubicBezTo>
                  <a:moveTo>
                    <a:pt x="2" y="72"/>
                  </a:moveTo>
                  <a:cubicBezTo>
                    <a:pt x="2" y="72"/>
                    <a:pt x="2" y="72"/>
                    <a:pt x="2" y="72"/>
                  </a:cubicBezTo>
                  <a:cubicBezTo>
                    <a:pt x="2" y="72"/>
                    <a:pt x="2" y="72"/>
                    <a:pt x="2" y="72"/>
                  </a:cubicBezTo>
                  <a:moveTo>
                    <a:pt x="2" y="72"/>
                  </a:moveTo>
                  <a:cubicBezTo>
                    <a:pt x="2" y="72"/>
                    <a:pt x="2" y="72"/>
                    <a:pt x="2" y="72"/>
                  </a:cubicBezTo>
                  <a:cubicBezTo>
                    <a:pt x="2" y="72"/>
                    <a:pt x="2" y="72"/>
                    <a:pt x="2" y="72"/>
                  </a:cubicBezTo>
                  <a:moveTo>
                    <a:pt x="2" y="72"/>
                  </a:moveTo>
                  <a:cubicBezTo>
                    <a:pt x="2" y="72"/>
                    <a:pt x="2" y="72"/>
                    <a:pt x="2" y="72"/>
                  </a:cubicBezTo>
                  <a:cubicBezTo>
                    <a:pt x="2" y="72"/>
                    <a:pt x="2" y="72"/>
                    <a:pt x="2" y="72"/>
                  </a:cubicBezTo>
                  <a:moveTo>
                    <a:pt x="2" y="71"/>
                  </a:moveTo>
                  <a:cubicBezTo>
                    <a:pt x="2" y="71"/>
                    <a:pt x="2" y="71"/>
                    <a:pt x="2" y="71"/>
                  </a:cubicBezTo>
                  <a:cubicBezTo>
                    <a:pt x="2" y="71"/>
                    <a:pt x="2" y="71"/>
                    <a:pt x="2" y="71"/>
                  </a:cubicBezTo>
                  <a:moveTo>
                    <a:pt x="2" y="71"/>
                  </a:moveTo>
                  <a:cubicBezTo>
                    <a:pt x="2" y="71"/>
                    <a:pt x="2" y="71"/>
                    <a:pt x="2" y="71"/>
                  </a:cubicBezTo>
                  <a:cubicBezTo>
                    <a:pt x="2" y="71"/>
                    <a:pt x="2" y="71"/>
                    <a:pt x="2" y="71"/>
                  </a:cubicBezTo>
                  <a:moveTo>
                    <a:pt x="2" y="71"/>
                  </a:moveTo>
                  <a:cubicBezTo>
                    <a:pt x="2" y="71"/>
                    <a:pt x="2" y="71"/>
                    <a:pt x="2" y="71"/>
                  </a:cubicBezTo>
                  <a:cubicBezTo>
                    <a:pt x="2" y="71"/>
                    <a:pt x="2" y="71"/>
                    <a:pt x="2" y="71"/>
                  </a:cubicBezTo>
                  <a:moveTo>
                    <a:pt x="2" y="71"/>
                  </a:moveTo>
                  <a:cubicBezTo>
                    <a:pt x="2" y="71"/>
                    <a:pt x="2" y="71"/>
                    <a:pt x="2" y="71"/>
                  </a:cubicBezTo>
                  <a:cubicBezTo>
                    <a:pt x="2" y="71"/>
                    <a:pt x="2" y="71"/>
                    <a:pt x="2" y="71"/>
                  </a:cubicBezTo>
                  <a:moveTo>
                    <a:pt x="2" y="70"/>
                  </a:moveTo>
                  <a:cubicBezTo>
                    <a:pt x="2" y="70"/>
                    <a:pt x="2" y="70"/>
                    <a:pt x="2" y="70"/>
                  </a:cubicBezTo>
                  <a:cubicBezTo>
                    <a:pt x="2" y="70"/>
                    <a:pt x="2" y="70"/>
                    <a:pt x="2" y="70"/>
                  </a:cubicBezTo>
                  <a:moveTo>
                    <a:pt x="2" y="70"/>
                  </a:moveTo>
                  <a:cubicBezTo>
                    <a:pt x="2" y="70"/>
                    <a:pt x="2" y="70"/>
                    <a:pt x="2" y="70"/>
                  </a:cubicBezTo>
                  <a:cubicBezTo>
                    <a:pt x="2" y="70"/>
                    <a:pt x="2" y="70"/>
                    <a:pt x="2" y="70"/>
                  </a:cubicBezTo>
                  <a:moveTo>
                    <a:pt x="2" y="70"/>
                  </a:moveTo>
                  <a:cubicBezTo>
                    <a:pt x="2" y="70"/>
                    <a:pt x="2" y="70"/>
                    <a:pt x="2" y="70"/>
                  </a:cubicBezTo>
                  <a:cubicBezTo>
                    <a:pt x="2" y="70"/>
                    <a:pt x="2" y="70"/>
                    <a:pt x="2" y="70"/>
                  </a:cubicBezTo>
                  <a:moveTo>
                    <a:pt x="2" y="69"/>
                  </a:moveTo>
                  <a:cubicBezTo>
                    <a:pt x="2" y="69"/>
                    <a:pt x="2" y="70"/>
                    <a:pt x="2" y="70"/>
                  </a:cubicBezTo>
                  <a:cubicBezTo>
                    <a:pt x="2" y="70"/>
                    <a:pt x="2" y="69"/>
                    <a:pt x="2" y="69"/>
                  </a:cubicBezTo>
                  <a:moveTo>
                    <a:pt x="2" y="69"/>
                  </a:moveTo>
                  <a:cubicBezTo>
                    <a:pt x="2" y="69"/>
                    <a:pt x="2" y="69"/>
                    <a:pt x="2" y="69"/>
                  </a:cubicBezTo>
                  <a:cubicBezTo>
                    <a:pt x="2" y="69"/>
                    <a:pt x="2" y="69"/>
                    <a:pt x="2" y="69"/>
                  </a:cubicBezTo>
                  <a:moveTo>
                    <a:pt x="2" y="69"/>
                  </a:moveTo>
                  <a:cubicBezTo>
                    <a:pt x="2" y="69"/>
                    <a:pt x="2" y="69"/>
                    <a:pt x="2" y="69"/>
                  </a:cubicBezTo>
                  <a:cubicBezTo>
                    <a:pt x="2" y="69"/>
                    <a:pt x="2" y="69"/>
                    <a:pt x="2" y="69"/>
                  </a:cubicBezTo>
                  <a:moveTo>
                    <a:pt x="2" y="68"/>
                  </a:moveTo>
                  <a:cubicBezTo>
                    <a:pt x="2" y="69"/>
                    <a:pt x="2" y="69"/>
                    <a:pt x="2" y="69"/>
                  </a:cubicBezTo>
                  <a:cubicBezTo>
                    <a:pt x="2" y="69"/>
                    <a:pt x="2" y="69"/>
                    <a:pt x="2" y="68"/>
                  </a:cubicBezTo>
                  <a:moveTo>
                    <a:pt x="2" y="68"/>
                  </a:moveTo>
                  <a:cubicBezTo>
                    <a:pt x="2" y="68"/>
                    <a:pt x="2" y="68"/>
                    <a:pt x="2" y="68"/>
                  </a:cubicBezTo>
                  <a:cubicBezTo>
                    <a:pt x="2" y="68"/>
                    <a:pt x="2" y="68"/>
                    <a:pt x="2" y="68"/>
                  </a:cubicBezTo>
                  <a:moveTo>
                    <a:pt x="2" y="68"/>
                  </a:moveTo>
                  <a:cubicBezTo>
                    <a:pt x="2" y="68"/>
                    <a:pt x="2" y="68"/>
                    <a:pt x="2" y="68"/>
                  </a:cubicBezTo>
                  <a:cubicBezTo>
                    <a:pt x="2" y="68"/>
                    <a:pt x="2" y="68"/>
                    <a:pt x="2" y="68"/>
                  </a:cubicBezTo>
                  <a:moveTo>
                    <a:pt x="2" y="68"/>
                  </a:moveTo>
                  <a:cubicBezTo>
                    <a:pt x="2" y="68"/>
                    <a:pt x="2" y="68"/>
                    <a:pt x="2" y="68"/>
                  </a:cubicBezTo>
                  <a:cubicBezTo>
                    <a:pt x="2" y="68"/>
                    <a:pt x="2" y="68"/>
                    <a:pt x="2" y="68"/>
                  </a:cubicBezTo>
                  <a:moveTo>
                    <a:pt x="1" y="67"/>
                  </a:moveTo>
                  <a:cubicBezTo>
                    <a:pt x="1" y="67"/>
                    <a:pt x="1" y="67"/>
                    <a:pt x="1" y="68"/>
                  </a:cubicBezTo>
                  <a:cubicBezTo>
                    <a:pt x="1" y="67"/>
                    <a:pt x="1" y="67"/>
                    <a:pt x="1" y="67"/>
                  </a:cubicBezTo>
                  <a:moveTo>
                    <a:pt x="1" y="67"/>
                  </a:move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moveTo>
                    <a:pt x="1" y="67"/>
                  </a:move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moveTo>
                    <a:pt x="1" y="67"/>
                  </a:move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moveTo>
                    <a:pt x="1" y="66"/>
                  </a:move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moveTo>
                    <a:pt x="1" y="66"/>
                  </a:move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moveTo>
                    <a:pt x="1" y="66"/>
                  </a:move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moveTo>
                    <a:pt x="1" y="65"/>
                  </a:moveTo>
                  <a:cubicBezTo>
                    <a:pt x="1" y="65"/>
                    <a:pt x="1" y="66"/>
                    <a:pt x="1" y="66"/>
                  </a:cubicBezTo>
                  <a:cubicBezTo>
                    <a:pt x="1" y="66"/>
                    <a:pt x="1" y="65"/>
                    <a:pt x="1" y="65"/>
                  </a:cubicBezTo>
                  <a:moveTo>
                    <a:pt x="1" y="65"/>
                  </a:move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moveTo>
                    <a:pt x="1" y="65"/>
                  </a:move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moveTo>
                    <a:pt x="1" y="64"/>
                  </a:move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4"/>
                  </a:cubicBezTo>
                  <a:moveTo>
                    <a:pt x="1" y="64"/>
                  </a:move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moveTo>
                    <a:pt x="1" y="64"/>
                  </a:move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moveTo>
                    <a:pt x="1" y="64"/>
                  </a:move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moveTo>
                    <a:pt x="1" y="63"/>
                  </a:moveTo>
                  <a:cubicBezTo>
                    <a:pt x="1" y="63"/>
                    <a:pt x="1" y="63"/>
                    <a:pt x="1" y="64"/>
                  </a:cubicBezTo>
                  <a:cubicBezTo>
                    <a:pt x="1" y="63"/>
                    <a:pt x="1" y="63"/>
                    <a:pt x="1" y="63"/>
                  </a:cubicBezTo>
                  <a:moveTo>
                    <a:pt x="1" y="63"/>
                  </a:move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moveTo>
                    <a:pt x="1" y="63"/>
                  </a:move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moveTo>
                    <a:pt x="1" y="63"/>
                  </a:move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moveTo>
                    <a:pt x="1" y="62"/>
                  </a:moveTo>
                  <a:cubicBezTo>
                    <a:pt x="1" y="62"/>
                    <a:pt x="1" y="62"/>
                    <a:pt x="1" y="62"/>
                  </a:cubicBezTo>
                  <a:cubicBezTo>
                    <a:pt x="1" y="62"/>
                    <a:pt x="1" y="62"/>
                    <a:pt x="1" y="62"/>
                  </a:cubicBezTo>
                  <a:moveTo>
                    <a:pt x="1" y="62"/>
                  </a:moveTo>
                  <a:cubicBezTo>
                    <a:pt x="1" y="62"/>
                    <a:pt x="1" y="62"/>
                    <a:pt x="1" y="62"/>
                  </a:cubicBezTo>
                  <a:cubicBezTo>
                    <a:pt x="1" y="62"/>
                    <a:pt x="1" y="62"/>
                    <a:pt x="1" y="62"/>
                  </a:cubicBezTo>
                  <a:moveTo>
                    <a:pt x="1" y="62"/>
                  </a:moveTo>
                  <a:cubicBezTo>
                    <a:pt x="1" y="62"/>
                    <a:pt x="1" y="62"/>
                    <a:pt x="1" y="62"/>
                  </a:cubicBezTo>
                  <a:cubicBezTo>
                    <a:pt x="1" y="62"/>
                    <a:pt x="1" y="62"/>
                    <a:pt x="1" y="62"/>
                  </a:cubicBezTo>
                  <a:moveTo>
                    <a:pt x="1" y="61"/>
                  </a:moveTo>
                  <a:cubicBezTo>
                    <a:pt x="1" y="61"/>
                    <a:pt x="1" y="62"/>
                    <a:pt x="1" y="62"/>
                  </a:cubicBezTo>
                  <a:cubicBezTo>
                    <a:pt x="1" y="62"/>
                    <a:pt x="1" y="61"/>
                    <a:pt x="1" y="61"/>
                  </a:cubicBezTo>
                  <a:moveTo>
                    <a:pt x="1" y="61"/>
                  </a:moveTo>
                  <a:cubicBezTo>
                    <a:pt x="1" y="61"/>
                    <a:pt x="1" y="61"/>
                    <a:pt x="1" y="61"/>
                  </a:cubicBezTo>
                  <a:cubicBezTo>
                    <a:pt x="1" y="61"/>
                    <a:pt x="1" y="61"/>
                    <a:pt x="1" y="61"/>
                  </a:cubicBezTo>
                  <a:moveTo>
                    <a:pt x="1" y="61"/>
                  </a:moveTo>
                  <a:cubicBezTo>
                    <a:pt x="1" y="61"/>
                    <a:pt x="1" y="61"/>
                    <a:pt x="1" y="61"/>
                  </a:cubicBezTo>
                  <a:cubicBezTo>
                    <a:pt x="1" y="61"/>
                    <a:pt x="1" y="61"/>
                    <a:pt x="1" y="61"/>
                  </a:cubicBezTo>
                  <a:moveTo>
                    <a:pt x="1" y="60"/>
                  </a:moveTo>
                  <a:cubicBezTo>
                    <a:pt x="1" y="61"/>
                    <a:pt x="1" y="61"/>
                    <a:pt x="1" y="61"/>
                  </a:cubicBezTo>
                  <a:cubicBezTo>
                    <a:pt x="1" y="61"/>
                    <a:pt x="1" y="61"/>
                    <a:pt x="1" y="60"/>
                  </a:cubicBezTo>
                  <a:moveTo>
                    <a:pt x="1" y="60"/>
                  </a:moveTo>
                  <a:cubicBezTo>
                    <a:pt x="1" y="60"/>
                    <a:pt x="1" y="60"/>
                    <a:pt x="1" y="60"/>
                  </a:cubicBezTo>
                  <a:cubicBezTo>
                    <a:pt x="1" y="60"/>
                    <a:pt x="1" y="60"/>
                    <a:pt x="1" y="60"/>
                  </a:cubicBezTo>
                  <a:moveTo>
                    <a:pt x="1" y="60"/>
                  </a:moveTo>
                  <a:cubicBezTo>
                    <a:pt x="1" y="60"/>
                    <a:pt x="1" y="60"/>
                    <a:pt x="1" y="60"/>
                  </a:cubicBezTo>
                  <a:cubicBezTo>
                    <a:pt x="1" y="60"/>
                    <a:pt x="1" y="60"/>
                    <a:pt x="1" y="60"/>
                  </a:cubicBezTo>
                  <a:moveTo>
                    <a:pt x="1" y="60"/>
                  </a:moveTo>
                  <a:cubicBezTo>
                    <a:pt x="1" y="60"/>
                    <a:pt x="1" y="60"/>
                    <a:pt x="1" y="60"/>
                  </a:cubicBezTo>
                  <a:cubicBezTo>
                    <a:pt x="1" y="60"/>
                    <a:pt x="1" y="60"/>
                    <a:pt x="1" y="60"/>
                  </a:cubicBezTo>
                  <a:moveTo>
                    <a:pt x="18" y="1"/>
                  </a:moveTo>
                  <a:cubicBezTo>
                    <a:pt x="6" y="17"/>
                    <a:pt x="0" y="38"/>
                    <a:pt x="1" y="60"/>
                  </a:cubicBezTo>
                  <a:cubicBezTo>
                    <a:pt x="0" y="38"/>
                    <a:pt x="6" y="17"/>
                    <a:pt x="18" y="1"/>
                  </a:cubicBezTo>
                  <a:moveTo>
                    <a:pt x="18" y="0"/>
                  </a:moveTo>
                  <a:cubicBezTo>
                    <a:pt x="18" y="0"/>
                    <a:pt x="18" y="0"/>
                    <a:pt x="18" y="1"/>
                  </a:cubicBezTo>
                  <a:cubicBezTo>
                    <a:pt x="18" y="0"/>
                    <a:pt x="18" y="0"/>
                    <a:pt x="18" y="0"/>
                  </a:cubicBezTo>
                  <a:moveTo>
                    <a:pt x="19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9" y="0"/>
                  </a:cubicBezTo>
                  <a:moveTo>
                    <a:pt x="19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moveTo>
                    <a:pt x="19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moveTo>
                    <a:pt x="19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81" name="Freeform 47"/>
            <p:cNvSpPr/>
            <p:nvPr/>
          </p:nvSpPr>
          <p:spPr bwMode="auto">
            <a:xfrm>
              <a:off x="3786188" y="3213491"/>
              <a:ext cx="207963" cy="420688"/>
            </a:xfrm>
            <a:custGeom>
              <a:avLst/>
              <a:gdLst>
                <a:gd name="T0" fmla="*/ 19 w 85"/>
                <a:gd name="T1" fmla="*/ 24 h 172"/>
                <a:gd name="T2" fmla="*/ 19 w 85"/>
                <a:gd name="T3" fmla="*/ 24 h 172"/>
                <a:gd name="T4" fmla="*/ 18 w 85"/>
                <a:gd name="T5" fmla="*/ 24 h 172"/>
                <a:gd name="T6" fmla="*/ 18 w 85"/>
                <a:gd name="T7" fmla="*/ 25 h 172"/>
                <a:gd name="T8" fmla="*/ 1 w 85"/>
                <a:gd name="T9" fmla="*/ 84 h 172"/>
                <a:gd name="T10" fmla="*/ 1 w 85"/>
                <a:gd name="T11" fmla="*/ 84 h 172"/>
                <a:gd name="T12" fmla="*/ 1 w 85"/>
                <a:gd name="T13" fmla="*/ 85 h 172"/>
                <a:gd name="T14" fmla="*/ 1 w 85"/>
                <a:gd name="T15" fmla="*/ 85 h 172"/>
                <a:gd name="T16" fmla="*/ 1 w 85"/>
                <a:gd name="T17" fmla="*/ 85 h 172"/>
                <a:gd name="T18" fmla="*/ 1 w 85"/>
                <a:gd name="T19" fmla="*/ 86 h 172"/>
                <a:gd name="T20" fmla="*/ 1 w 85"/>
                <a:gd name="T21" fmla="*/ 86 h 172"/>
                <a:gd name="T22" fmla="*/ 1 w 85"/>
                <a:gd name="T23" fmla="*/ 87 h 172"/>
                <a:gd name="T24" fmla="*/ 1 w 85"/>
                <a:gd name="T25" fmla="*/ 87 h 172"/>
                <a:gd name="T26" fmla="*/ 1 w 85"/>
                <a:gd name="T27" fmla="*/ 88 h 172"/>
                <a:gd name="T28" fmla="*/ 1 w 85"/>
                <a:gd name="T29" fmla="*/ 88 h 172"/>
                <a:gd name="T30" fmla="*/ 1 w 85"/>
                <a:gd name="T31" fmla="*/ 88 h 172"/>
                <a:gd name="T32" fmla="*/ 1 w 85"/>
                <a:gd name="T33" fmla="*/ 89 h 172"/>
                <a:gd name="T34" fmla="*/ 1 w 85"/>
                <a:gd name="T35" fmla="*/ 89 h 172"/>
                <a:gd name="T36" fmla="*/ 1 w 85"/>
                <a:gd name="T37" fmla="*/ 90 h 172"/>
                <a:gd name="T38" fmla="*/ 1 w 85"/>
                <a:gd name="T39" fmla="*/ 90 h 172"/>
                <a:gd name="T40" fmla="*/ 1 w 85"/>
                <a:gd name="T41" fmla="*/ 91 h 172"/>
                <a:gd name="T42" fmla="*/ 1 w 85"/>
                <a:gd name="T43" fmla="*/ 91 h 172"/>
                <a:gd name="T44" fmla="*/ 1 w 85"/>
                <a:gd name="T45" fmla="*/ 91 h 172"/>
                <a:gd name="T46" fmla="*/ 2 w 85"/>
                <a:gd name="T47" fmla="*/ 92 h 172"/>
                <a:gd name="T48" fmla="*/ 2 w 85"/>
                <a:gd name="T49" fmla="*/ 92 h 172"/>
                <a:gd name="T50" fmla="*/ 2 w 85"/>
                <a:gd name="T51" fmla="*/ 93 h 172"/>
                <a:gd name="T52" fmla="*/ 2 w 85"/>
                <a:gd name="T53" fmla="*/ 93 h 172"/>
                <a:gd name="T54" fmla="*/ 2 w 85"/>
                <a:gd name="T55" fmla="*/ 94 h 172"/>
                <a:gd name="T56" fmla="*/ 2 w 85"/>
                <a:gd name="T57" fmla="*/ 94 h 172"/>
                <a:gd name="T58" fmla="*/ 2 w 85"/>
                <a:gd name="T59" fmla="*/ 94 h 172"/>
                <a:gd name="T60" fmla="*/ 2 w 85"/>
                <a:gd name="T61" fmla="*/ 95 h 172"/>
                <a:gd name="T62" fmla="*/ 2 w 85"/>
                <a:gd name="T63" fmla="*/ 95 h 172"/>
                <a:gd name="T64" fmla="*/ 2 w 85"/>
                <a:gd name="T65" fmla="*/ 96 h 172"/>
                <a:gd name="T66" fmla="*/ 2 w 85"/>
                <a:gd name="T67" fmla="*/ 96 h 172"/>
                <a:gd name="T68" fmla="*/ 2 w 85"/>
                <a:gd name="T69" fmla="*/ 96 h 172"/>
                <a:gd name="T70" fmla="*/ 2 w 85"/>
                <a:gd name="T71" fmla="*/ 97 h 172"/>
                <a:gd name="T72" fmla="*/ 3 w 85"/>
                <a:gd name="T73" fmla="*/ 98 h 172"/>
                <a:gd name="T74" fmla="*/ 3 w 85"/>
                <a:gd name="T75" fmla="*/ 98 h 172"/>
                <a:gd name="T76" fmla="*/ 3 w 85"/>
                <a:gd name="T77" fmla="*/ 98 h 172"/>
                <a:gd name="T78" fmla="*/ 3 w 85"/>
                <a:gd name="T79" fmla="*/ 99 h 172"/>
                <a:gd name="T80" fmla="*/ 3 w 85"/>
                <a:gd name="T81" fmla="*/ 99 h 172"/>
                <a:gd name="T82" fmla="*/ 3 w 85"/>
                <a:gd name="T83" fmla="*/ 100 h 172"/>
                <a:gd name="T84" fmla="*/ 3 w 85"/>
                <a:gd name="T85" fmla="*/ 100 h 172"/>
                <a:gd name="T86" fmla="*/ 3 w 85"/>
                <a:gd name="T87" fmla="*/ 100 h 172"/>
                <a:gd name="T88" fmla="*/ 85 w 85"/>
                <a:gd name="T89" fmla="*/ 172 h 172"/>
                <a:gd name="T90" fmla="*/ 16 w 85"/>
                <a:gd name="T91" fmla="*/ 80 h 172"/>
                <a:gd name="T92" fmla="*/ 42 w 85"/>
                <a:gd name="T93" fmla="*/ 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85" h="172">
                  <a:moveTo>
                    <a:pt x="45" y="0"/>
                  </a:moveTo>
                  <a:cubicBezTo>
                    <a:pt x="35" y="6"/>
                    <a:pt x="26" y="1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6" y="41"/>
                    <a:pt x="0" y="62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2"/>
                  </a:cubicBezTo>
                  <a:cubicBezTo>
                    <a:pt x="1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7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2" y="97"/>
                    <a:pt x="2" y="97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1"/>
                  </a:cubicBezTo>
                  <a:cubicBezTo>
                    <a:pt x="3" y="101"/>
                    <a:pt x="3" y="101"/>
                    <a:pt x="3" y="101"/>
                  </a:cubicBezTo>
                  <a:cubicBezTo>
                    <a:pt x="12" y="139"/>
                    <a:pt x="45" y="168"/>
                    <a:pt x="85" y="172"/>
                  </a:cubicBezTo>
                  <a:cubicBezTo>
                    <a:pt x="73" y="168"/>
                    <a:pt x="61" y="161"/>
                    <a:pt x="52" y="152"/>
                  </a:cubicBezTo>
                  <a:cubicBezTo>
                    <a:pt x="38" y="140"/>
                    <a:pt x="28" y="125"/>
                    <a:pt x="22" y="107"/>
                  </a:cubicBezTo>
                  <a:cubicBezTo>
                    <a:pt x="20" y="98"/>
                    <a:pt x="18" y="89"/>
                    <a:pt x="16" y="80"/>
                  </a:cubicBezTo>
                  <a:cubicBezTo>
                    <a:pt x="16" y="79"/>
                    <a:pt x="16" y="79"/>
                    <a:pt x="16" y="79"/>
                  </a:cubicBezTo>
                  <a:cubicBezTo>
                    <a:pt x="15" y="60"/>
                    <a:pt x="19" y="42"/>
                    <a:pt x="27" y="24"/>
                  </a:cubicBezTo>
                  <a:cubicBezTo>
                    <a:pt x="32" y="17"/>
                    <a:pt x="37" y="10"/>
                    <a:pt x="42" y="2"/>
                  </a:cubicBezTo>
                  <a:cubicBezTo>
                    <a:pt x="43" y="1"/>
                    <a:pt x="44" y="1"/>
                    <a:pt x="4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82" name="Rectangle 48"/>
            <p:cNvSpPr>
              <a:spLocks noChangeArrowheads="1"/>
            </p:cNvSpPr>
            <p:nvPr/>
          </p:nvSpPr>
          <p:spPr bwMode="auto">
            <a:xfrm>
              <a:off x="3941763" y="3299216"/>
              <a:ext cx="142875" cy="1619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83" name="Rectangle 49"/>
            <p:cNvSpPr>
              <a:spLocks noChangeArrowheads="1"/>
            </p:cNvSpPr>
            <p:nvPr/>
          </p:nvSpPr>
          <p:spPr bwMode="auto">
            <a:xfrm>
              <a:off x="3888423" y="3216666"/>
              <a:ext cx="315792" cy="32316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ru-RU" altLang="en-US" sz="2100" b="1" dirty="0">
                  <a:latin typeface="Raleway" pitchFamily="34" charset="0"/>
                </a:rPr>
                <a:t>3</a:t>
              </a:r>
              <a:r>
                <a:rPr kumimoji="0" lang="en-US" altLang="en-US" sz="2100" b="1" i="0" u="none" strike="noStrike" cap="none" normalizeH="0" baseline="0" dirty="0">
                  <a:ln>
                    <a:noFill/>
                  </a:ln>
                  <a:effectLst/>
                  <a:latin typeface="Raleway" pitchFamily="34" charset="0"/>
                </a:rPr>
                <a:t>0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3754438" y="4585091"/>
            <a:ext cx="566738" cy="568325"/>
            <a:chOff x="3754438" y="4585091"/>
            <a:chExt cx="566738" cy="568325"/>
          </a:xfrm>
          <a:solidFill>
            <a:srgbClr val="FDCBEA"/>
          </a:solidFill>
        </p:grpSpPr>
        <p:sp>
          <p:nvSpPr>
            <p:cNvPr id="190" name="Freeform 56"/>
            <p:cNvSpPr/>
            <p:nvPr/>
          </p:nvSpPr>
          <p:spPr bwMode="auto">
            <a:xfrm>
              <a:off x="3754438" y="4585091"/>
              <a:ext cx="566738" cy="568325"/>
            </a:xfrm>
            <a:custGeom>
              <a:avLst/>
              <a:gdLst>
                <a:gd name="T0" fmla="*/ 116 w 232"/>
                <a:gd name="T1" fmla="*/ 232 h 232"/>
                <a:gd name="T2" fmla="*/ 232 w 232"/>
                <a:gd name="T3" fmla="*/ 116 h 232"/>
                <a:gd name="T4" fmla="*/ 116 w 232"/>
                <a:gd name="T5" fmla="*/ 0 h 232"/>
                <a:gd name="T6" fmla="*/ 0 w 232"/>
                <a:gd name="T7" fmla="*/ 116 h 232"/>
                <a:gd name="T8" fmla="*/ 116 w 232"/>
                <a:gd name="T9" fmla="*/ 232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2" h="232">
                  <a:moveTo>
                    <a:pt x="116" y="232"/>
                  </a:moveTo>
                  <a:cubicBezTo>
                    <a:pt x="180" y="232"/>
                    <a:pt x="232" y="180"/>
                    <a:pt x="232" y="116"/>
                  </a:cubicBezTo>
                  <a:cubicBezTo>
                    <a:pt x="232" y="52"/>
                    <a:pt x="180" y="0"/>
                    <a:pt x="116" y="0"/>
                  </a:cubicBezTo>
                  <a:cubicBezTo>
                    <a:pt x="52" y="0"/>
                    <a:pt x="0" y="52"/>
                    <a:pt x="0" y="116"/>
                  </a:cubicBezTo>
                  <a:cubicBezTo>
                    <a:pt x="0" y="179"/>
                    <a:pt x="52" y="232"/>
                    <a:pt x="116" y="23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91" name="Oval 57"/>
            <p:cNvSpPr>
              <a:spLocks noChangeArrowheads="1"/>
            </p:cNvSpPr>
            <p:nvPr/>
          </p:nvSpPr>
          <p:spPr bwMode="auto">
            <a:xfrm>
              <a:off x="3810000" y="4639066"/>
              <a:ext cx="457200" cy="4572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92" name="Freeform 58"/>
            <p:cNvSpPr>
              <a:spLocks noEditPoints="1"/>
            </p:cNvSpPr>
            <p:nvPr/>
          </p:nvSpPr>
          <p:spPr bwMode="auto">
            <a:xfrm>
              <a:off x="3810000" y="4732728"/>
              <a:ext cx="44450" cy="222250"/>
            </a:xfrm>
            <a:custGeom>
              <a:avLst/>
              <a:gdLst>
                <a:gd name="T0" fmla="*/ 7 w 18"/>
                <a:gd name="T1" fmla="*/ 91 h 91"/>
                <a:gd name="T2" fmla="*/ 7 w 18"/>
                <a:gd name="T3" fmla="*/ 91 h 91"/>
                <a:gd name="T4" fmla="*/ 7 w 18"/>
                <a:gd name="T5" fmla="*/ 91 h 91"/>
                <a:gd name="T6" fmla="*/ 7 w 18"/>
                <a:gd name="T7" fmla="*/ 91 h 91"/>
                <a:gd name="T8" fmla="*/ 7 w 18"/>
                <a:gd name="T9" fmla="*/ 91 h 91"/>
                <a:gd name="T10" fmla="*/ 7 w 18"/>
                <a:gd name="T11" fmla="*/ 91 h 91"/>
                <a:gd name="T12" fmla="*/ 7 w 18"/>
                <a:gd name="T13" fmla="*/ 91 h 91"/>
                <a:gd name="T14" fmla="*/ 7 w 18"/>
                <a:gd name="T15" fmla="*/ 91 h 91"/>
                <a:gd name="T16" fmla="*/ 7 w 18"/>
                <a:gd name="T17" fmla="*/ 91 h 91"/>
                <a:gd name="T18" fmla="*/ 7 w 18"/>
                <a:gd name="T19" fmla="*/ 91 h 91"/>
                <a:gd name="T20" fmla="*/ 7 w 18"/>
                <a:gd name="T21" fmla="*/ 91 h 91"/>
                <a:gd name="T22" fmla="*/ 7 w 18"/>
                <a:gd name="T23" fmla="*/ 91 h 91"/>
                <a:gd name="T24" fmla="*/ 6 w 18"/>
                <a:gd name="T25" fmla="*/ 90 h 91"/>
                <a:gd name="T26" fmla="*/ 7 w 18"/>
                <a:gd name="T27" fmla="*/ 91 h 91"/>
                <a:gd name="T28" fmla="*/ 6 w 18"/>
                <a:gd name="T29" fmla="*/ 90 h 91"/>
                <a:gd name="T30" fmla="*/ 0 w 18"/>
                <a:gd name="T31" fmla="*/ 57 h 91"/>
                <a:gd name="T32" fmla="*/ 6 w 18"/>
                <a:gd name="T33" fmla="*/ 90 h 91"/>
                <a:gd name="T34" fmla="*/ 0 w 18"/>
                <a:gd name="T35" fmla="*/ 57 h 91"/>
                <a:gd name="T36" fmla="*/ 0 w 18"/>
                <a:gd name="T37" fmla="*/ 57 h 91"/>
                <a:gd name="T38" fmla="*/ 0 w 18"/>
                <a:gd name="T39" fmla="*/ 57 h 91"/>
                <a:gd name="T40" fmla="*/ 0 w 18"/>
                <a:gd name="T41" fmla="*/ 57 h 91"/>
                <a:gd name="T42" fmla="*/ 0 w 18"/>
                <a:gd name="T43" fmla="*/ 57 h 91"/>
                <a:gd name="T44" fmla="*/ 0 w 18"/>
                <a:gd name="T45" fmla="*/ 57 h 91"/>
                <a:gd name="T46" fmla="*/ 0 w 18"/>
                <a:gd name="T47" fmla="*/ 57 h 91"/>
                <a:gd name="T48" fmla="*/ 0 w 18"/>
                <a:gd name="T49" fmla="*/ 56 h 91"/>
                <a:gd name="T50" fmla="*/ 0 w 18"/>
                <a:gd name="T51" fmla="*/ 57 h 91"/>
                <a:gd name="T52" fmla="*/ 0 w 18"/>
                <a:gd name="T53" fmla="*/ 56 h 91"/>
                <a:gd name="T54" fmla="*/ 0 w 18"/>
                <a:gd name="T55" fmla="*/ 56 h 91"/>
                <a:gd name="T56" fmla="*/ 0 w 18"/>
                <a:gd name="T57" fmla="*/ 56 h 91"/>
                <a:gd name="T58" fmla="*/ 0 w 18"/>
                <a:gd name="T59" fmla="*/ 56 h 91"/>
                <a:gd name="T60" fmla="*/ 0 w 18"/>
                <a:gd name="T61" fmla="*/ 56 h 91"/>
                <a:gd name="T62" fmla="*/ 0 w 18"/>
                <a:gd name="T63" fmla="*/ 56 h 91"/>
                <a:gd name="T64" fmla="*/ 0 w 18"/>
                <a:gd name="T65" fmla="*/ 56 h 91"/>
                <a:gd name="T66" fmla="*/ 0 w 18"/>
                <a:gd name="T67" fmla="*/ 56 h 91"/>
                <a:gd name="T68" fmla="*/ 0 w 18"/>
                <a:gd name="T69" fmla="*/ 56 h 91"/>
                <a:gd name="T70" fmla="*/ 0 w 18"/>
                <a:gd name="T71" fmla="*/ 56 h 91"/>
                <a:gd name="T72" fmla="*/ 0 w 18"/>
                <a:gd name="T73" fmla="*/ 55 h 91"/>
                <a:gd name="T74" fmla="*/ 0 w 18"/>
                <a:gd name="T75" fmla="*/ 56 h 91"/>
                <a:gd name="T76" fmla="*/ 0 w 18"/>
                <a:gd name="T77" fmla="*/ 56 h 91"/>
                <a:gd name="T78" fmla="*/ 0 w 18"/>
                <a:gd name="T79" fmla="*/ 55 h 91"/>
                <a:gd name="T80" fmla="*/ 18 w 18"/>
                <a:gd name="T81" fmla="*/ 0 h 91"/>
                <a:gd name="T82" fmla="*/ 0 w 18"/>
                <a:gd name="T83" fmla="*/ 55 h 91"/>
                <a:gd name="T84" fmla="*/ 18 w 18"/>
                <a:gd name="T85" fmla="*/ 0 h 91"/>
                <a:gd name="T86" fmla="*/ 18 w 18"/>
                <a:gd name="T87" fmla="*/ 0 h 91"/>
                <a:gd name="T88" fmla="*/ 18 w 18"/>
                <a:gd name="T89" fmla="*/ 0 h 91"/>
                <a:gd name="T90" fmla="*/ 18 w 18"/>
                <a:gd name="T91" fmla="*/ 0 h 91"/>
                <a:gd name="T92" fmla="*/ 18 w 18"/>
                <a:gd name="T93" fmla="*/ 0 h 91"/>
                <a:gd name="T94" fmla="*/ 18 w 18"/>
                <a:gd name="T95" fmla="*/ 0 h 91"/>
                <a:gd name="T96" fmla="*/ 18 w 18"/>
                <a:gd name="T97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8" h="91">
                  <a:moveTo>
                    <a:pt x="7" y="91"/>
                  </a:moveTo>
                  <a:cubicBezTo>
                    <a:pt x="7" y="91"/>
                    <a:pt x="7" y="91"/>
                    <a:pt x="7" y="91"/>
                  </a:cubicBezTo>
                  <a:cubicBezTo>
                    <a:pt x="7" y="91"/>
                    <a:pt x="7" y="91"/>
                    <a:pt x="7" y="91"/>
                  </a:cubicBezTo>
                  <a:moveTo>
                    <a:pt x="7" y="91"/>
                  </a:moveTo>
                  <a:cubicBezTo>
                    <a:pt x="7" y="91"/>
                    <a:pt x="7" y="91"/>
                    <a:pt x="7" y="91"/>
                  </a:cubicBezTo>
                  <a:cubicBezTo>
                    <a:pt x="7" y="91"/>
                    <a:pt x="7" y="91"/>
                    <a:pt x="7" y="91"/>
                  </a:cubicBezTo>
                  <a:moveTo>
                    <a:pt x="7" y="91"/>
                  </a:moveTo>
                  <a:cubicBezTo>
                    <a:pt x="7" y="91"/>
                    <a:pt x="7" y="91"/>
                    <a:pt x="7" y="91"/>
                  </a:cubicBezTo>
                  <a:cubicBezTo>
                    <a:pt x="7" y="91"/>
                    <a:pt x="7" y="91"/>
                    <a:pt x="7" y="91"/>
                  </a:cubicBezTo>
                  <a:moveTo>
                    <a:pt x="7" y="91"/>
                  </a:moveTo>
                  <a:cubicBezTo>
                    <a:pt x="7" y="91"/>
                    <a:pt x="7" y="91"/>
                    <a:pt x="7" y="91"/>
                  </a:cubicBezTo>
                  <a:cubicBezTo>
                    <a:pt x="7" y="91"/>
                    <a:pt x="7" y="91"/>
                    <a:pt x="7" y="91"/>
                  </a:cubicBezTo>
                  <a:moveTo>
                    <a:pt x="6" y="90"/>
                  </a:moveTo>
                  <a:cubicBezTo>
                    <a:pt x="6" y="90"/>
                    <a:pt x="6" y="90"/>
                    <a:pt x="7" y="91"/>
                  </a:cubicBezTo>
                  <a:cubicBezTo>
                    <a:pt x="6" y="90"/>
                    <a:pt x="6" y="90"/>
                    <a:pt x="6" y="90"/>
                  </a:cubicBezTo>
                  <a:moveTo>
                    <a:pt x="0" y="57"/>
                  </a:moveTo>
                  <a:cubicBezTo>
                    <a:pt x="0" y="69"/>
                    <a:pt x="2" y="80"/>
                    <a:pt x="6" y="90"/>
                  </a:cubicBezTo>
                  <a:cubicBezTo>
                    <a:pt x="2" y="80"/>
                    <a:pt x="0" y="69"/>
                    <a:pt x="0" y="57"/>
                  </a:cubicBezTo>
                  <a:moveTo>
                    <a:pt x="0" y="57"/>
                  </a:moveTo>
                  <a:cubicBezTo>
                    <a:pt x="0" y="57"/>
                    <a:pt x="0" y="57"/>
                    <a:pt x="0" y="57"/>
                  </a:cubicBezTo>
                  <a:cubicBezTo>
                    <a:pt x="0" y="57"/>
                    <a:pt x="0" y="57"/>
                    <a:pt x="0" y="57"/>
                  </a:cubicBezTo>
                  <a:moveTo>
                    <a:pt x="0" y="57"/>
                  </a:moveTo>
                  <a:cubicBezTo>
                    <a:pt x="0" y="57"/>
                    <a:pt x="0" y="57"/>
                    <a:pt x="0" y="57"/>
                  </a:cubicBezTo>
                  <a:cubicBezTo>
                    <a:pt x="0" y="57"/>
                    <a:pt x="0" y="57"/>
                    <a:pt x="0" y="57"/>
                  </a:cubicBezTo>
                  <a:moveTo>
                    <a:pt x="0" y="56"/>
                  </a:moveTo>
                  <a:cubicBezTo>
                    <a:pt x="0" y="57"/>
                    <a:pt x="0" y="57"/>
                    <a:pt x="0" y="57"/>
                  </a:cubicBezTo>
                  <a:cubicBezTo>
                    <a:pt x="0" y="57"/>
                    <a:pt x="0" y="57"/>
                    <a:pt x="0" y="56"/>
                  </a:cubicBezTo>
                  <a:moveTo>
                    <a:pt x="0" y="56"/>
                  </a:moveTo>
                  <a:cubicBezTo>
                    <a:pt x="0" y="56"/>
                    <a:pt x="0" y="56"/>
                    <a:pt x="0" y="56"/>
                  </a:cubicBezTo>
                  <a:cubicBezTo>
                    <a:pt x="0" y="56"/>
                    <a:pt x="0" y="56"/>
                    <a:pt x="0" y="56"/>
                  </a:cubicBezTo>
                  <a:moveTo>
                    <a:pt x="0" y="56"/>
                  </a:moveTo>
                  <a:cubicBezTo>
                    <a:pt x="0" y="56"/>
                    <a:pt x="0" y="56"/>
                    <a:pt x="0" y="56"/>
                  </a:cubicBezTo>
                  <a:cubicBezTo>
                    <a:pt x="0" y="56"/>
                    <a:pt x="0" y="56"/>
                    <a:pt x="0" y="56"/>
                  </a:cubicBezTo>
                  <a:moveTo>
                    <a:pt x="0" y="56"/>
                  </a:moveTo>
                  <a:cubicBezTo>
                    <a:pt x="0" y="56"/>
                    <a:pt x="0" y="56"/>
                    <a:pt x="0" y="56"/>
                  </a:cubicBezTo>
                  <a:cubicBezTo>
                    <a:pt x="0" y="56"/>
                    <a:pt x="0" y="56"/>
                    <a:pt x="0" y="56"/>
                  </a:cubicBezTo>
                  <a:moveTo>
                    <a:pt x="0" y="55"/>
                  </a:moveTo>
                  <a:cubicBezTo>
                    <a:pt x="0" y="55"/>
                    <a:pt x="0" y="55"/>
                    <a:pt x="0" y="5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55"/>
                    <a:pt x="0" y="55"/>
                    <a:pt x="0" y="55"/>
                  </a:cubicBezTo>
                  <a:moveTo>
                    <a:pt x="18" y="0"/>
                  </a:moveTo>
                  <a:cubicBezTo>
                    <a:pt x="7" y="15"/>
                    <a:pt x="0" y="35"/>
                    <a:pt x="0" y="55"/>
                  </a:cubicBezTo>
                  <a:cubicBezTo>
                    <a:pt x="0" y="35"/>
                    <a:pt x="7" y="15"/>
                    <a:pt x="18" y="0"/>
                  </a:cubicBezTo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93" name="Freeform 59"/>
            <p:cNvSpPr/>
            <p:nvPr/>
          </p:nvSpPr>
          <p:spPr bwMode="auto">
            <a:xfrm>
              <a:off x="3810000" y="4666053"/>
              <a:ext cx="190500" cy="428625"/>
            </a:xfrm>
            <a:custGeom>
              <a:avLst/>
              <a:gdLst>
                <a:gd name="T0" fmla="*/ 49 w 78"/>
                <a:gd name="T1" fmla="*/ 0 h 175"/>
                <a:gd name="T2" fmla="*/ 18 w 78"/>
                <a:gd name="T3" fmla="*/ 27 h 175"/>
                <a:gd name="T4" fmla="*/ 18 w 78"/>
                <a:gd name="T5" fmla="*/ 27 h 175"/>
                <a:gd name="T6" fmla="*/ 18 w 78"/>
                <a:gd name="T7" fmla="*/ 27 h 175"/>
                <a:gd name="T8" fmla="*/ 18 w 78"/>
                <a:gd name="T9" fmla="*/ 27 h 175"/>
                <a:gd name="T10" fmla="*/ 18 w 78"/>
                <a:gd name="T11" fmla="*/ 27 h 175"/>
                <a:gd name="T12" fmla="*/ 0 w 78"/>
                <a:gd name="T13" fmla="*/ 82 h 175"/>
                <a:gd name="T14" fmla="*/ 0 w 78"/>
                <a:gd name="T15" fmla="*/ 82 h 175"/>
                <a:gd name="T16" fmla="*/ 0 w 78"/>
                <a:gd name="T17" fmla="*/ 83 h 175"/>
                <a:gd name="T18" fmla="*/ 0 w 78"/>
                <a:gd name="T19" fmla="*/ 83 h 175"/>
                <a:gd name="T20" fmla="*/ 0 w 78"/>
                <a:gd name="T21" fmla="*/ 83 h 175"/>
                <a:gd name="T22" fmla="*/ 0 w 78"/>
                <a:gd name="T23" fmla="*/ 83 h 175"/>
                <a:gd name="T24" fmla="*/ 0 w 78"/>
                <a:gd name="T25" fmla="*/ 83 h 175"/>
                <a:gd name="T26" fmla="*/ 0 w 78"/>
                <a:gd name="T27" fmla="*/ 83 h 175"/>
                <a:gd name="T28" fmla="*/ 0 w 78"/>
                <a:gd name="T29" fmla="*/ 83 h 175"/>
                <a:gd name="T30" fmla="*/ 0 w 78"/>
                <a:gd name="T31" fmla="*/ 83 h 175"/>
                <a:gd name="T32" fmla="*/ 0 w 78"/>
                <a:gd name="T33" fmla="*/ 84 h 175"/>
                <a:gd name="T34" fmla="*/ 0 w 78"/>
                <a:gd name="T35" fmla="*/ 84 h 175"/>
                <a:gd name="T36" fmla="*/ 0 w 78"/>
                <a:gd name="T37" fmla="*/ 84 h 175"/>
                <a:gd name="T38" fmla="*/ 0 w 78"/>
                <a:gd name="T39" fmla="*/ 84 h 175"/>
                <a:gd name="T40" fmla="*/ 0 w 78"/>
                <a:gd name="T41" fmla="*/ 84 h 175"/>
                <a:gd name="T42" fmla="*/ 0 w 78"/>
                <a:gd name="T43" fmla="*/ 84 h 175"/>
                <a:gd name="T44" fmla="*/ 6 w 78"/>
                <a:gd name="T45" fmla="*/ 117 h 175"/>
                <a:gd name="T46" fmla="*/ 6 w 78"/>
                <a:gd name="T47" fmla="*/ 117 h 175"/>
                <a:gd name="T48" fmla="*/ 7 w 78"/>
                <a:gd name="T49" fmla="*/ 118 h 175"/>
                <a:gd name="T50" fmla="*/ 7 w 78"/>
                <a:gd name="T51" fmla="*/ 118 h 175"/>
                <a:gd name="T52" fmla="*/ 7 w 78"/>
                <a:gd name="T53" fmla="*/ 118 h 175"/>
                <a:gd name="T54" fmla="*/ 7 w 78"/>
                <a:gd name="T55" fmla="*/ 118 h 175"/>
                <a:gd name="T56" fmla="*/ 7 w 78"/>
                <a:gd name="T57" fmla="*/ 118 h 175"/>
                <a:gd name="T58" fmla="*/ 7 w 78"/>
                <a:gd name="T59" fmla="*/ 118 h 175"/>
                <a:gd name="T60" fmla="*/ 7 w 78"/>
                <a:gd name="T61" fmla="*/ 118 h 175"/>
                <a:gd name="T62" fmla="*/ 7 w 78"/>
                <a:gd name="T63" fmla="*/ 118 h 175"/>
                <a:gd name="T64" fmla="*/ 7 w 78"/>
                <a:gd name="T65" fmla="*/ 118 h 175"/>
                <a:gd name="T66" fmla="*/ 78 w 78"/>
                <a:gd name="T67" fmla="*/ 175 h 175"/>
                <a:gd name="T68" fmla="*/ 46 w 78"/>
                <a:gd name="T69" fmla="*/ 153 h 175"/>
                <a:gd name="T70" fmla="*/ 19 w 78"/>
                <a:gd name="T71" fmla="*/ 106 h 175"/>
                <a:gd name="T72" fmla="*/ 15 w 78"/>
                <a:gd name="T73" fmla="*/ 78 h 175"/>
                <a:gd name="T74" fmla="*/ 15 w 78"/>
                <a:gd name="T75" fmla="*/ 77 h 175"/>
                <a:gd name="T76" fmla="*/ 30 w 78"/>
                <a:gd name="T77" fmla="*/ 24 h 175"/>
                <a:gd name="T78" fmla="*/ 46 w 78"/>
                <a:gd name="T79" fmla="*/ 3 h 175"/>
                <a:gd name="T80" fmla="*/ 49 w 78"/>
                <a:gd name="T81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8" h="175">
                  <a:moveTo>
                    <a:pt x="49" y="0"/>
                  </a:moveTo>
                  <a:cubicBezTo>
                    <a:pt x="37" y="7"/>
                    <a:pt x="27" y="16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7" y="42"/>
                    <a:pt x="0" y="6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96"/>
                    <a:pt x="2" y="107"/>
                    <a:pt x="6" y="117"/>
                  </a:cubicBezTo>
                  <a:cubicBezTo>
                    <a:pt x="6" y="117"/>
                    <a:pt x="6" y="117"/>
                    <a:pt x="6" y="117"/>
                  </a:cubicBezTo>
                  <a:cubicBezTo>
                    <a:pt x="6" y="117"/>
                    <a:pt x="6" y="117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19" y="148"/>
                    <a:pt x="46" y="170"/>
                    <a:pt x="78" y="175"/>
                  </a:cubicBezTo>
                  <a:cubicBezTo>
                    <a:pt x="66" y="170"/>
                    <a:pt x="55" y="162"/>
                    <a:pt x="46" y="153"/>
                  </a:cubicBezTo>
                  <a:cubicBezTo>
                    <a:pt x="33" y="140"/>
                    <a:pt x="24" y="124"/>
                    <a:pt x="19" y="106"/>
                  </a:cubicBezTo>
                  <a:cubicBezTo>
                    <a:pt x="18" y="97"/>
                    <a:pt x="17" y="88"/>
                    <a:pt x="15" y="78"/>
                  </a:cubicBezTo>
                  <a:cubicBezTo>
                    <a:pt x="15" y="78"/>
                    <a:pt x="15" y="78"/>
                    <a:pt x="15" y="77"/>
                  </a:cubicBezTo>
                  <a:cubicBezTo>
                    <a:pt x="15" y="58"/>
                    <a:pt x="20" y="41"/>
                    <a:pt x="30" y="24"/>
                  </a:cubicBezTo>
                  <a:cubicBezTo>
                    <a:pt x="35" y="17"/>
                    <a:pt x="41" y="10"/>
                    <a:pt x="46" y="3"/>
                  </a:cubicBezTo>
                  <a:cubicBezTo>
                    <a:pt x="47" y="2"/>
                    <a:pt x="48" y="1"/>
                    <a:pt x="4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94" name="Rectangle 60"/>
            <p:cNvSpPr>
              <a:spLocks noChangeArrowheads="1"/>
            </p:cNvSpPr>
            <p:nvPr/>
          </p:nvSpPr>
          <p:spPr bwMode="auto">
            <a:xfrm>
              <a:off x="3967163" y="4769241"/>
              <a:ext cx="139700" cy="1857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195" name="Rectangle 61"/>
            <p:cNvSpPr>
              <a:spLocks noChangeArrowheads="1"/>
            </p:cNvSpPr>
            <p:nvPr/>
          </p:nvSpPr>
          <p:spPr bwMode="auto">
            <a:xfrm>
              <a:off x="3888423" y="4682270"/>
              <a:ext cx="328616" cy="32316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ru-RU" altLang="en-US" sz="2100" b="1" i="0" u="none" strike="noStrike" cap="none" normalizeH="0" baseline="0" dirty="0">
                  <a:ln>
                    <a:noFill/>
                  </a:ln>
                  <a:effectLst/>
                  <a:latin typeface="Raleway" pitchFamily="34" charset="0"/>
                </a:rPr>
                <a:t>60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498725" y="5334391"/>
            <a:ext cx="568325" cy="566738"/>
            <a:chOff x="2498725" y="5334391"/>
            <a:chExt cx="568325" cy="566738"/>
          </a:xfrm>
          <a:solidFill>
            <a:srgbClr val="FDCBEA"/>
          </a:solidFill>
        </p:grpSpPr>
        <p:sp>
          <p:nvSpPr>
            <p:cNvPr id="222" name="Freeform 88"/>
            <p:cNvSpPr/>
            <p:nvPr/>
          </p:nvSpPr>
          <p:spPr bwMode="auto">
            <a:xfrm>
              <a:off x="2498725" y="5334391"/>
              <a:ext cx="568325" cy="566738"/>
            </a:xfrm>
            <a:custGeom>
              <a:avLst/>
              <a:gdLst>
                <a:gd name="T0" fmla="*/ 116 w 232"/>
                <a:gd name="T1" fmla="*/ 232 h 232"/>
                <a:gd name="T2" fmla="*/ 232 w 232"/>
                <a:gd name="T3" fmla="*/ 116 h 232"/>
                <a:gd name="T4" fmla="*/ 116 w 232"/>
                <a:gd name="T5" fmla="*/ 0 h 232"/>
                <a:gd name="T6" fmla="*/ 0 w 232"/>
                <a:gd name="T7" fmla="*/ 116 h 232"/>
                <a:gd name="T8" fmla="*/ 116 w 232"/>
                <a:gd name="T9" fmla="*/ 232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2" h="232">
                  <a:moveTo>
                    <a:pt x="116" y="232"/>
                  </a:moveTo>
                  <a:cubicBezTo>
                    <a:pt x="180" y="232"/>
                    <a:pt x="232" y="180"/>
                    <a:pt x="232" y="116"/>
                  </a:cubicBezTo>
                  <a:cubicBezTo>
                    <a:pt x="232" y="52"/>
                    <a:pt x="180" y="0"/>
                    <a:pt x="116" y="0"/>
                  </a:cubicBezTo>
                  <a:cubicBezTo>
                    <a:pt x="52" y="0"/>
                    <a:pt x="0" y="53"/>
                    <a:pt x="0" y="116"/>
                  </a:cubicBezTo>
                  <a:cubicBezTo>
                    <a:pt x="0" y="180"/>
                    <a:pt x="52" y="232"/>
                    <a:pt x="116" y="23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23" name="Oval 89"/>
            <p:cNvSpPr>
              <a:spLocks noChangeArrowheads="1"/>
            </p:cNvSpPr>
            <p:nvPr/>
          </p:nvSpPr>
          <p:spPr bwMode="auto">
            <a:xfrm>
              <a:off x="2555875" y="5389953"/>
              <a:ext cx="457200" cy="4572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24" name="Freeform 90"/>
            <p:cNvSpPr>
              <a:spLocks noEditPoints="1"/>
            </p:cNvSpPr>
            <p:nvPr/>
          </p:nvSpPr>
          <p:spPr bwMode="auto">
            <a:xfrm>
              <a:off x="2555875" y="5548703"/>
              <a:ext cx="9525" cy="127000"/>
            </a:xfrm>
            <a:custGeom>
              <a:avLst/>
              <a:gdLst>
                <a:gd name="T0" fmla="*/ 3 w 4"/>
                <a:gd name="T1" fmla="*/ 52 h 52"/>
                <a:gd name="T2" fmla="*/ 3 w 4"/>
                <a:gd name="T3" fmla="*/ 52 h 52"/>
                <a:gd name="T4" fmla="*/ 3 w 4"/>
                <a:gd name="T5" fmla="*/ 52 h 52"/>
                <a:gd name="T6" fmla="*/ 3 w 4"/>
                <a:gd name="T7" fmla="*/ 51 h 52"/>
                <a:gd name="T8" fmla="*/ 2 w 4"/>
                <a:gd name="T9" fmla="*/ 51 h 52"/>
                <a:gd name="T10" fmla="*/ 2 w 4"/>
                <a:gd name="T11" fmla="*/ 51 h 52"/>
                <a:gd name="T12" fmla="*/ 2 w 4"/>
                <a:gd name="T13" fmla="*/ 51 h 52"/>
                <a:gd name="T14" fmla="*/ 2 w 4"/>
                <a:gd name="T15" fmla="*/ 50 h 52"/>
                <a:gd name="T16" fmla="*/ 2 w 4"/>
                <a:gd name="T17" fmla="*/ 50 h 52"/>
                <a:gd name="T18" fmla="*/ 2 w 4"/>
                <a:gd name="T19" fmla="*/ 50 h 52"/>
                <a:gd name="T20" fmla="*/ 2 w 4"/>
                <a:gd name="T21" fmla="*/ 49 h 52"/>
                <a:gd name="T22" fmla="*/ 2 w 4"/>
                <a:gd name="T23" fmla="*/ 49 h 52"/>
                <a:gd name="T24" fmla="*/ 2 w 4"/>
                <a:gd name="T25" fmla="*/ 49 h 52"/>
                <a:gd name="T26" fmla="*/ 2 w 4"/>
                <a:gd name="T27" fmla="*/ 49 h 52"/>
                <a:gd name="T28" fmla="*/ 2 w 4"/>
                <a:gd name="T29" fmla="*/ 49 h 52"/>
                <a:gd name="T30" fmla="*/ 2 w 4"/>
                <a:gd name="T31" fmla="*/ 49 h 52"/>
                <a:gd name="T32" fmla="*/ 2 w 4"/>
                <a:gd name="T33" fmla="*/ 48 h 52"/>
                <a:gd name="T34" fmla="*/ 2 w 4"/>
                <a:gd name="T35" fmla="*/ 48 h 52"/>
                <a:gd name="T36" fmla="*/ 2 w 4"/>
                <a:gd name="T37" fmla="*/ 48 h 52"/>
                <a:gd name="T38" fmla="*/ 0 w 4"/>
                <a:gd name="T39" fmla="*/ 35 h 52"/>
                <a:gd name="T40" fmla="*/ 0 w 4"/>
                <a:gd name="T41" fmla="*/ 35 h 52"/>
                <a:gd name="T42" fmla="*/ 0 w 4"/>
                <a:gd name="T43" fmla="*/ 35 h 52"/>
                <a:gd name="T44" fmla="*/ 0 w 4"/>
                <a:gd name="T45" fmla="*/ 33 h 52"/>
                <a:gd name="T46" fmla="*/ 0 w 4"/>
                <a:gd name="T47" fmla="*/ 33 h 52"/>
                <a:gd name="T48" fmla="*/ 0 w 4"/>
                <a:gd name="T49" fmla="*/ 33 h 52"/>
                <a:gd name="T50" fmla="*/ 0 w 4"/>
                <a:gd name="T51" fmla="*/ 32 h 52"/>
                <a:gd name="T52" fmla="*/ 0 w 4"/>
                <a:gd name="T53" fmla="*/ 32 h 52"/>
                <a:gd name="T54" fmla="*/ 0 w 4"/>
                <a:gd name="T55" fmla="*/ 32 h 52"/>
                <a:gd name="T56" fmla="*/ 0 w 4"/>
                <a:gd name="T57" fmla="*/ 32 h 52"/>
                <a:gd name="T58" fmla="*/ 0 w 4"/>
                <a:gd name="T59" fmla="*/ 32 h 52"/>
                <a:gd name="T60" fmla="*/ 0 w 4"/>
                <a:gd name="T61" fmla="*/ 32 h 52"/>
                <a:gd name="T62" fmla="*/ 0 w 4"/>
                <a:gd name="T63" fmla="*/ 31 h 52"/>
                <a:gd name="T64" fmla="*/ 0 w 4"/>
                <a:gd name="T65" fmla="*/ 31 h 52"/>
                <a:gd name="T66" fmla="*/ 0 w 4"/>
                <a:gd name="T67" fmla="*/ 30 h 52"/>
                <a:gd name="T68" fmla="*/ 0 w 4"/>
                <a:gd name="T69" fmla="*/ 30 h 52"/>
                <a:gd name="T70" fmla="*/ 0 w 4"/>
                <a:gd name="T71" fmla="*/ 30 h 52"/>
                <a:gd name="T72" fmla="*/ 0 w 4"/>
                <a:gd name="T73" fmla="*/ 30 h 52"/>
                <a:gd name="T74" fmla="*/ 0 w 4"/>
                <a:gd name="T75" fmla="*/ 29 h 52"/>
                <a:gd name="T76" fmla="*/ 0 w 4"/>
                <a:gd name="T77" fmla="*/ 29 h 52"/>
                <a:gd name="T78" fmla="*/ 0 w 4"/>
                <a:gd name="T79" fmla="*/ 29 h 52"/>
                <a:gd name="T80" fmla="*/ 0 w 4"/>
                <a:gd name="T81" fmla="*/ 29 h 52"/>
                <a:gd name="T82" fmla="*/ 0 w 4"/>
                <a:gd name="T83" fmla="*/ 29 h 52"/>
                <a:gd name="T84" fmla="*/ 0 w 4"/>
                <a:gd name="T85" fmla="*/ 29 h 52"/>
                <a:gd name="T86" fmla="*/ 0 w 4"/>
                <a:gd name="T87" fmla="*/ 28 h 52"/>
                <a:gd name="T88" fmla="*/ 0 w 4"/>
                <a:gd name="T89" fmla="*/ 28 h 52"/>
                <a:gd name="T90" fmla="*/ 4 w 4"/>
                <a:gd name="T91" fmla="*/ 1 h 52"/>
                <a:gd name="T92" fmla="*/ 4 w 4"/>
                <a:gd name="T93" fmla="*/ 1 h 52"/>
                <a:gd name="T94" fmla="*/ 4 w 4"/>
                <a:gd name="T95" fmla="*/ 1 h 52"/>
                <a:gd name="T96" fmla="*/ 4 w 4"/>
                <a:gd name="T97" fmla="*/ 1 h 52"/>
                <a:gd name="T98" fmla="*/ 4 w 4"/>
                <a:gd name="T99" fmla="*/ 1 h 52"/>
                <a:gd name="T100" fmla="*/ 4 w 4"/>
                <a:gd name="T101" fmla="*/ 1 h 52"/>
                <a:gd name="T102" fmla="*/ 4 w 4"/>
                <a:gd name="T103" fmla="*/ 0 h 52"/>
                <a:gd name="T104" fmla="*/ 4 w 4"/>
                <a:gd name="T105" fmla="*/ 0 h 52"/>
                <a:gd name="T106" fmla="*/ 4 w 4"/>
                <a:gd name="T107" fmla="*/ 0 h 52"/>
                <a:gd name="T108" fmla="*/ 4 w 4"/>
                <a:gd name="T109" fmla="*/ 0 h 52"/>
                <a:gd name="T110" fmla="*/ 4 w 4"/>
                <a:gd name="T111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" h="52">
                  <a:moveTo>
                    <a:pt x="3" y="52"/>
                  </a:moveTo>
                  <a:cubicBezTo>
                    <a:pt x="3" y="52"/>
                    <a:pt x="3" y="52"/>
                    <a:pt x="3" y="52"/>
                  </a:cubicBezTo>
                  <a:cubicBezTo>
                    <a:pt x="3" y="52"/>
                    <a:pt x="3" y="52"/>
                    <a:pt x="3" y="52"/>
                  </a:cubicBezTo>
                  <a:moveTo>
                    <a:pt x="3" y="52"/>
                  </a:moveTo>
                  <a:cubicBezTo>
                    <a:pt x="3" y="52"/>
                    <a:pt x="3" y="52"/>
                    <a:pt x="3" y="52"/>
                  </a:cubicBezTo>
                  <a:cubicBezTo>
                    <a:pt x="3" y="52"/>
                    <a:pt x="3" y="52"/>
                    <a:pt x="3" y="52"/>
                  </a:cubicBezTo>
                  <a:moveTo>
                    <a:pt x="3" y="51"/>
                  </a:moveTo>
                  <a:cubicBezTo>
                    <a:pt x="3" y="51"/>
                    <a:pt x="3" y="51"/>
                    <a:pt x="3" y="51"/>
                  </a:cubicBezTo>
                  <a:cubicBezTo>
                    <a:pt x="3" y="51"/>
                    <a:pt x="3" y="51"/>
                    <a:pt x="3" y="51"/>
                  </a:cubicBezTo>
                  <a:moveTo>
                    <a:pt x="2" y="51"/>
                  </a:moveTo>
                  <a:cubicBezTo>
                    <a:pt x="2" y="51"/>
                    <a:pt x="2" y="51"/>
                    <a:pt x="2" y="51"/>
                  </a:cubicBezTo>
                  <a:cubicBezTo>
                    <a:pt x="2" y="51"/>
                    <a:pt x="2" y="51"/>
                    <a:pt x="2" y="51"/>
                  </a:cubicBezTo>
                  <a:moveTo>
                    <a:pt x="2" y="51"/>
                  </a:moveTo>
                  <a:cubicBezTo>
                    <a:pt x="2" y="51"/>
                    <a:pt x="2" y="51"/>
                    <a:pt x="2" y="51"/>
                  </a:cubicBezTo>
                  <a:cubicBezTo>
                    <a:pt x="2" y="51"/>
                    <a:pt x="2" y="51"/>
                    <a:pt x="2" y="51"/>
                  </a:cubicBezTo>
                  <a:moveTo>
                    <a:pt x="2" y="50"/>
                  </a:moveTo>
                  <a:cubicBezTo>
                    <a:pt x="2" y="50"/>
                    <a:pt x="2" y="51"/>
                    <a:pt x="2" y="51"/>
                  </a:cubicBezTo>
                  <a:cubicBezTo>
                    <a:pt x="2" y="51"/>
                    <a:pt x="2" y="50"/>
                    <a:pt x="2" y="50"/>
                  </a:cubicBezTo>
                  <a:moveTo>
                    <a:pt x="2" y="50"/>
                  </a:moveTo>
                  <a:cubicBezTo>
                    <a:pt x="2" y="50"/>
                    <a:pt x="2" y="50"/>
                    <a:pt x="2" y="50"/>
                  </a:cubicBezTo>
                  <a:cubicBezTo>
                    <a:pt x="2" y="50"/>
                    <a:pt x="2" y="50"/>
                    <a:pt x="2" y="50"/>
                  </a:cubicBezTo>
                  <a:moveTo>
                    <a:pt x="2" y="49"/>
                  </a:moveTo>
                  <a:cubicBezTo>
                    <a:pt x="2" y="50"/>
                    <a:pt x="2" y="50"/>
                    <a:pt x="2" y="50"/>
                  </a:cubicBezTo>
                  <a:cubicBezTo>
                    <a:pt x="2" y="50"/>
                    <a:pt x="2" y="50"/>
                    <a:pt x="2" y="49"/>
                  </a:cubicBezTo>
                  <a:moveTo>
                    <a:pt x="2" y="49"/>
                  </a:moveTo>
                  <a:cubicBezTo>
                    <a:pt x="2" y="49"/>
                    <a:pt x="2" y="49"/>
                    <a:pt x="2" y="49"/>
                  </a:cubicBezTo>
                  <a:cubicBezTo>
                    <a:pt x="2" y="49"/>
                    <a:pt x="2" y="49"/>
                    <a:pt x="2" y="49"/>
                  </a:cubicBezTo>
                  <a:moveTo>
                    <a:pt x="2" y="49"/>
                  </a:moveTo>
                  <a:cubicBezTo>
                    <a:pt x="2" y="49"/>
                    <a:pt x="2" y="49"/>
                    <a:pt x="2" y="49"/>
                  </a:cubicBezTo>
                  <a:cubicBezTo>
                    <a:pt x="2" y="49"/>
                    <a:pt x="2" y="49"/>
                    <a:pt x="2" y="49"/>
                  </a:cubicBezTo>
                  <a:moveTo>
                    <a:pt x="2" y="49"/>
                  </a:moveTo>
                  <a:cubicBezTo>
                    <a:pt x="2" y="49"/>
                    <a:pt x="2" y="49"/>
                    <a:pt x="2" y="49"/>
                  </a:cubicBezTo>
                  <a:cubicBezTo>
                    <a:pt x="2" y="49"/>
                    <a:pt x="2" y="49"/>
                    <a:pt x="2" y="49"/>
                  </a:cubicBezTo>
                  <a:moveTo>
                    <a:pt x="2" y="48"/>
                  </a:moveTo>
                  <a:cubicBezTo>
                    <a:pt x="2" y="48"/>
                    <a:pt x="2" y="49"/>
                    <a:pt x="2" y="49"/>
                  </a:cubicBezTo>
                  <a:cubicBezTo>
                    <a:pt x="2" y="49"/>
                    <a:pt x="2" y="48"/>
                    <a:pt x="2" y="48"/>
                  </a:cubicBezTo>
                  <a:moveTo>
                    <a:pt x="2" y="48"/>
                  </a:moveTo>
                  <a:cubicBezTo>
                    <a:pt x="2" y="48"/>
                    <a:pt x="2" y="48"/>
                    <a:pt x="2" y="48"/>
                  </a:cubicBezTo>
                  <a:cubicBezTo>
                    <a:pt x="2" y="48"/>
                    <a:pt x="2" y="48"/>
                    <a:pt x="2" y="48"/>
                  </a:cubicBezTo>
                  <a:moveTo>
                    <a:pt x="0" y="35"/>
                  </a:moveTo>
                  <a:cubicBezTo>
                    <a:pt x="0" y="40"/>
                    <a:pt x="1" y="44"/>
                    <a:pt x="2" y="48"/>
                  </a:cubicBezTo>
                  <a:cubicBezTo>
                    <a:pt x="1" y="44"/>
                    <a:pt x="0" y="40"/>
                    <a:pt x="0" y="35"/>
                  </a:cubicBezTo>
                  <a:moveTo>
                    <a:pt x="0" y="33"/>
                  </a:moveTo>
                  <a:cubicBezTo>
                    <a:pt x="0" y="34"/>
                    <a:pt x="0" y="35"/>
                    <a:pt x="0" y="35"/>
                  </a:cubicBezTo>
                  <a:cubicBezTo>
                    <a:pt x="0" y="35"/>
                    <a:pt x="0" y="34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2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4" y="1"/>
                  </a:moveTo>
                  <a:cubicBezTo>
                    <a:pt x="1" y="10"/>
                    <a:pt x="0" y="19"/>
                    <a:pt x="0" y="28"/>
                  </a:cubicBezTo>
                  <a:cubicBezTo>
                    <a:pt x="0" y="19"/>
                    <a:pt x="1" y="10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1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25" name="Freeform 91"/>
            <p:cNvSpPr/>
            <p:nvPr/>
          </p:nvSpPr>
          <p:spPr bwMode="auto">
            <a:xfrm>
              <a:off x="2555875" y="5416941"/>
              <a:ext cx="190500" cy="428625"/>
            </a:xfrm>
            <a:custGeom>
              <a:avLst/>
              <a:gdLst>
                <a:gd name="T0" fmla="*/ 4 w 78"/>
                <a:gd name="T1" fmla="*/ 54 h 175"/>
                <a:gd name="T2" fmla="*/ 4 w 78"/>
                <a:gd name="T3" fmla="*/ 54 h 175"/>
                <a:gd name="T4" fmla="*/ 4 w 78"/>
                <a:gd name="T5" fmla="*/ 54 h 175"/>
                <a:gd name="T6" fmla="*/ 4 w 78"/>
                <a:gd name="T7" fmla="*/ 55 h 175"/>
                <a:gd name="T8" fmla="*/ 4 w 78"/>
                <a:gd name="T9" fmla="*/ 55 h 175"/>
                <a:gd name="T10" fmla="*/ 4 w 78"/>
                <a:gd name="T11" fmla="*/ 55 h 175"/>
                <a:gd name="T12" fmla="*/ 4 w 78"/>
                <a:gd name="T13" fmla="*/ 55 h 175"/>
                <a:gd name="T14" fmla="*/ 0 w 78"/>
                <a:gd name="T15" fmla="*/ 82 h 175"/>
                <a:gd name="T16" fmla="*/ 0 w 78"/>
                <a:gd name="T17" fmla="*/ 82 h 175"/>
                <a:gd name="T18" fmla="*/ 0 w 78"/>
                <a:gd name="T19" fmla="*/ 83 h 175"/>
                <a:gd name="T20" fmla="*/ 0 w 78"/>
                <a:gd name="T21" fmla="*/ 83 h 175"/>
                <a:gd name="T22" fmla="*/ 0 w 78"/>
                <a:gd name="T23" fmla="*/ 83 h 175"/>
                <a:gd name="T24" fmla="*/ 0 w 78"/>
                <a:gd name="T25" fmla="*/ 84 h 175"/>
                <a:gd name="T26" fmla="*/ 0 w 78"/>
                <a:gd name="T27" fmla="*/ 84 h 175"/>
                <a:gd name="T28" fmla="*/ 0 w 78"/>
                <a:gd name="T29" fmla="*/ 84 h 175"/>
                <a:gd name="T30" fmla="*/ 0 w 78"/>
                <a:gd name="T31" fmla="*/ 85 h 175"/>
                <a:gd name="T32" fmla="*/ 0 w 78"/>
                <a:gd name="T33" fmla="*/ 85 h 175"/>
                <a:gd name="T34" fmla="*/ 0 w 78"/>
                <a:gd name="T35" fmla="*/ 86 h 175"/>
                <a:gd name="T36" fmla="*/ 0 w 78"/>
                <a:gd name="T37" fmla="*/ 86 h 175"/>
                <a:gd name="T38" fmla="*/ 0 w 78"/>
                <a:gd name="T39" fmla="*/ 86 h 175"/>
                <a:gd name="T40" fmla="*/ 0 w 78"/>
                <a:gd name="T41" fmla="*/ 87 h 175"/>
                <a:gd name="T42" fmla="*/ 0 w 78"/>
                <a:gd name="T43" fmla="*/ 87 h 175"/>
                <a:gd name="T44" fmla="*/ 0 w 78"/>
                <a:gd name="T45" fmla="*/ 87 h 175"/>
                <a:gd name="T46" fmla="*/ 0 w 78"/>
                <a:gd name="T47" fmla="*/ 89 h 175"/>
                <a:gd name="T48" fmla="*/ 2 w 78"/>
                <a:gd name="T49" fmla="*/ 102 h 175"/>
                <a:gd name="T50" fmla="*/ 2 w 78"/>
                <a:gd name="T51" fmla="*/ 102 h 175"/>
                <a:gd name="T52" fmla="*/ 2 w 78"/>
                <a:gd name="T53" fmla="*/ 103 h 175"/>
                <a:gd name="T54" fmla="*/ 2 w 78"/>
                <a:gd name="T55" fmla="*/ 103 h 175"/>
                <a:gd name="T56" fmla="*/ 2 w 78"/>
                <a:gd name="T57" fmla="*/ 103 h 175"/>
                <a:gd name="T58" fmla="*/ 2 w 78"/>
                <a:gd name="T59" fmla="*/ 103 h 175"/>
                <a:gd name="T60" fmla="*/ 2 w 78"/>
                <a:gd name="T61" fmla="*/ 104 h 175"/>
                <a:gd name="T62" fmla="*/ 2 w 78"/>
                <a:gd name="T63" fmla="*/ 104 h 175"/>
                <a:gd name="T64" fmla="*/ 2 w 78"/>
                <a:gd name="T65" fmla="*/ 105 h 175"/>
                <a:gd name="T66" fmla="*/ 2 w 78"/>
                <a:gd name="T67" fmla="*/ 105 h 175"/>
                <a:gd name="T68" fmla="*/ 3 w 78"/>
                <a:gd name="T69" fmla="*/ 105 h 175"/>
                <a:gd name="T70" fmla="*/ 3 w 78"/>
                <a:gd name="T71" fmla="*/ 106 h 175"/>
                <a:gd name="T72" fmla="*/ 3 w 78"/>
                <a:gd name="T73" fmla="*/ 106 h 175"/>
                <a:gd name="T74" fmla="*/ 78 w 78"/>
                <a:gd name="T75" fmla="*/ 175 h 175"/>
                <a:gd name="T76" fmla="*/ 19 w 78"/>
                <a:gd name="T77" fmla="*/ 106 h 175"/>
                <a:gd name="T78" fmla="*/ 15 w 78"/>
                <a:gd name="T79" fmla="*/ 77 h 175"/>
                <a:gd name="T80" fmla="*/ 46 w 78"/>
                <a:gd name="T81" fmla="*/ 3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8" h="175">
                  <a:moveTo>
                    <a:pt x="49" y="0"/>
                  </a:moveTo>
                  <a:cubicBezTo>
                    <a:pt x="28" y="12"/>
                    <a:pt x="12" y="31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1" y="64"/>
                    <a:pt x="0" y="73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8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4"/>
                    <a:pt x="1" y="98"/>
                    <a:pt x="2" y="102"/>
                  </a:cubicBezTo>
                  <a:cubicBezTo>
                    <a:pt x="2" y="102"/>
                    <a:pt x="2" y="102"/>
                    <a:pt x="2" y="102"/>
                  </a:cubicBezTo>
                  <a:cubicBezTo>
                    <a:pt x="2" y="102"/>
                    <a:pt x="2" y="102"/>
                    <a:pt x="2" y="102"/>
                  </a:cubicBezTo>
                  <a:cubicBezTo>
                    <a:pt x="2" y="102"/>
                    <a:pt x="2" y="102"/>
                    <a:pt x="2" y="102"/>
                  </a:cubicBezTo>
                  <a:cubicBezTo>
                    <a:pt x="2" y="102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2" y="104"/>
                    <a:pt x="2" y="105"/>
                    <a:pt x="2" y="105"/>
                  </a:cubicBezTo>
                  <a:cubicBezTo>
                    <a:pt x="2" y="105"/>
                    <a:pt x="2" y="105"/>
                    <a:pt x="2" y="105"/>
                  </a:cubicBezTo>
                  <a:cubicBezTo>
                    <a:pt x="2" y="105"/>
                    <a:pt x="2" y="105"/>
                    <a:pt x="2" y="105"/>
                  </a:cubicBezTo>
                  <a:cubicBezTo>
                    <a:pt x="2" y="105"/>
                    <a:pt x="2" y="105"/>
                    <a:pt x="2" y="105"/>
                  </a:cubicBezTo>
                  <a:cubicBezTo>
                    <a:pt x="2" y="105"/>
                    <a:pt x="2" y="105"/>
                    <a:pt x="2" y="105"/>
                  </a:cubicBezTo>
                  <a:cubicBezTo>
                    <a:pt x="2" y="105"/>
                    <a:pt x="3" y="105"/>
                    <a:pt x="3" y="105"/>
                  </a:cubicBezTo>
                  <a:cubicBezTo>
                    <a:pt x="3" y="105"/>
                    <a:pt x="3" y="105"/>
                    <a:pt x="3" y="105"/>
                  </a:cubicBezTo>
                  <a:cubicBezTo>
                    <a:pt x="3" y="105"/>
                    <a:pt x="3" y="105"/>
                    <a:pt x="3" y="106"/>
                  </a:cubicBezTo>
                  <a:cubicBezTo>
                    <a:pt x="3" y="106"/>
                    <a:pt x="3" y="106"/>
                    <a:pt x="3" y="106"/>
                  </a:cubicBezTo>
                  <a:cubicBezTo>
                    <a:pt x="3" y="106"/>
                    <a:pt x="3" y="106"/>
                    <a:pt x="3" y="106"/>
                  </a:cubicBezTo>
                  <a:cubicBezTo>
                    <a:pt x="3" y="106"/>
                    <a:pt x="3" y="106"/>
                    <a:pt x="3" y="106"/>
                  </a:cubicBezTo>
                  <a:cubicBezTo>
                    <a:pt x="12" y="141"/>
                    <a:pt x="42" y="169"/>
                    <a:pt x="78" y="175"/>
                  </a:cubicBezTo>
                  <a:cubicBezTo>
                    <a:pt x="66" y="169"/>
                    <a:pt x="56" y="162"/>
                    <a:pt x="46" y="153"/>
                  </a:cubicBezTo>
                  <a:cubicBezTo>
                    <a:pt x="33" y="140"/>
                    <a:pt x="24" y="124"/>
                    <a:pt x="19" y="106"/>
                  </a:cubicBezTo>
                  <a:cubicBezTo>
                    <a:pt x="18" y="97"/>
                    <a:pt x="17" y="88"/>
                    <a:pt x="15" y="78"/>
                  </a:cubicBezTo>
                  <a:cubicBezTo>
                    <a:pt x="15" y="78"/>
                    <a:pt x="15" y="78"/>
                    <a:pt x="15" y="77"/>
                  </a:cubicBezTo>
                  <a:cubicBezTo>
                    <a:pt x="15" y="58"/>
                    <a:pt x="20" y="40"/>
                    <a:pt x="30" y="24"/>
                  </a:cubicBezTo>
                  <a:cubicBezTo>
                    <a:pt x="35" y="17"/>
                    <a:pt x="41" y="10"/>
                    <a:pt x="46" y="3"/>
                  </a:cubicBezTo>
                  <a:cubicBezTo>
                    <a:pt x="47" y="2"/>
                    <a:pt x="48" y="1"/>
                    <a:pt x="4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26" name="Rectangle 92"/>
            <p:cNvSpPr>
              <a:spLocks noChangeArrowheads="1"/>
            </p:cNvSpPr>
            <p:nvPr/>
          </p:nvSpPr>
          <p:spPr bwMode="auto">
            <a:xfrm>
              <a:off x="2714625" y="5480441"/>
              <a:ext cx="139700" cy="193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27" name="Rectangle 93"/>
            <p:cNvSpPr>
              <a:spLocks noChangeArrowheads="1"/>
            </p:cNvSpPr>
            <p:nvPr/>
          </p:nvSpPr>
          <p:spPr bwMode="auto">
            <a:xfrm>
              <a:off x="2642553" y="5421703"/>
              <a:ext cx="323807" cy="32316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ru-RU" altLang="en-US" sz="2100" b="1" dirty="0">
                  <a:latin typeface="Raleway" pitchFamily="34" charset="0"/>
                </a:rPr>
                <a:t>9</a:t>
              </a:r>
              <a:r>
                <a:rPr lang="en-US" altLang="en-US" sz="2100" b="1" dirty="0">
                  <a:latin typeface="Raleway" pitchFamily="34" charset="0"/>
                </a:rPr>
                <a:t>0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157288" y="3113478"/>
            <a:ext cx="584200" cy="587375"/>
            <a:chOff x="1157288" y="3113478"/>
            <a:chExt cx="584200" cy="587375"/>
          </a:xfrm>
          <a:solidFill>
            <a:srgbClr val="FDCBEA"/>
          </a:solidFill>
        </p:grpSpPr>
        <p:sp>
          <p:nvSpPr>
            <p:cNvPr id="206" name="Freeform 72"/>
            <p:cNvSpPr/>
            <p:nvPr/>
          </p:nvSpPr>
          <p:spPr bwMode="auto">
            <a:xfrm>
              <a:off x="1157288" y="3113478"/>
              <a:ext cx="584200" cy="587375"/>
            </a:xfrm>
            <a:custGeom>
              <a:avLst/>
              <a:gdLst>
                <a:gd name="T0" fmla="*/ 126 w 239"/>
                <a:gd name="T1" fmla="*/ 4 h 240"/>
                <a:gd name="T2" fmla="*/ 235 w 239"/>
                <a:gd name="T3" fmla="*/ 127 h 240"/>
                <a:gd name="T4" fmla="*/ 112 w 239"/>
                <a:gd name="T5" fmla="*/ 236 h 240"/>
                <a:gd name="T6" fmla="*/ 3 w 239"/>
                <a:gd name="T7" fmla="*/ 113 h 240"/>
                <a:gd name="T8" fmla="*/ 126 w 239"/>
                <a:gd name="T9" fmla="*/ 4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9" h="240">
                  <a:moveTo>
                    <a:pt x="126" y="4"/>
                  </a:moveTo>
                  <a:cubicBezTo>
                    <a:pt x="190" y="8"/>
                    <a:pt x="239" y="63"/>
                    <a:pt x="235" y="127"/>
                  </a:cubicBezTo>
                  <a:cubicBezTo>
                    <a:pt x="231" y="191"/>
                    <a:pt x="176" y="240"/>
                    <a:pt x="112" y="236"/>
                  </a:cubicBezTo>
                  <a:cubicBezTo>
                    <a:pt x="48" y="232"/>
                    <a:pt x="0" y="177"/>
                    <a:pt x="3" y="113"/>
                  </a:cubicBezTo>
                  <a:cubicBezTo>
                    <a:pt x="7" y="49"/>
                    <a:pt x="63" y="0"/>
                    <a:pt x="126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07" name="Freeform 73"/>
            <p:cNvSpPr/>
            <p:nvPr/>
          </p:nvSpPr>
          <p:spPr bwMode="auto">
            <a:xfrm>
              <a:off x="1212850" y="3169041"/>
              <a:ext cx="473075" cy="473075"/>
            </a:xfrm>
            <a:custGeom>
              <a:avLst/>
              <a:gdLst>
                <a:gd name="T0" fmla="*/ 102 w 193"/>
                <a:gd name="T1" fmla="*/ 4 h 193"/>
                <a:gd name="T2" fmla="*/ 190 w 193"/>
                <a:gd name="T3" fmla="*/ 103 h 193"/>
                <a:gd name="T4" fmla="*/ 90 w 193"/>
                <a:gd name="T5" fmla="*/ 190 h 193"/>
                <a:gd name="T6" fmla="*/ 3 w 193"/>
                <a:gd name="T7" fmla="*/ 91 h 193"/>
                <a:gd name="T8" fmla="*/ 102 w 193"/>
                <a:gd name="T9" fmla="*/ 4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02" y="4"/>
                  </a:moveTo>
                  <a:cubicBezTo>
                    <a:pt x="153" y="7"/>
                    <a:pt x="193" y="51"/>
                    <a:pt x="190" y="103"/>
                  </a:cubicBezTo>
                  <a:cubicBezTo>
                    <a:pt x="186" y="154"/>
                    <a:pt x="142" y="193"/>
                    <a:pt x="90" y="190"/>
                  </a:cubicBezTo>
                  <a:cubicBezTo>
                    <a:pt x="39" y="187"/>
                    <a:pt x="0" y="143"/>
                    <a:pt x="3" y="91"/>
                  </a:cubicBezTo>
                  <a:cubicBezTo>
                    <a:pt x="6" y="40"/>
                    <a:pt x="51" y="0"/>
                    <a:pt x="102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08" name="Freeform 74"/>
            <p:cNvSpPr>
              <a:spLocks noEditPoints="1"/>
            </p:cNvSpPr>
            <p:nvPr/>
          </p:nvSpPr>
          <p:spPr bwMode="auto">
            <a:xfrm>
              <a:off x="1217613" y="3389703"/>
              <a:ext cx="25400" cy="117475"/>
            </a:xfrm>
            <a:custGeom>
              <a:avLst/>
              <a:gdLst>
                <a:gd name="T0" fmla="*/ 10 w 10"/>
                <a:gd name="T1" fmla="*/ 48 h 48"/>
                <a:gd name="T2" fmla="*/ 10 w 10"/>
                <a:gd name="T3" fmla="*/ 48 h 48"/>
                <a:gd name="T4" fmla="*/ 10 w 10"/>
                <a:gd name="T5" fmla="*/ 48 h 48"/>
                <a:gd name="T6" fmla="*/ 10 w 10"/>
                <a:gd name="T7" fmla="*/ 48 h 48"/>
                <a:gd name="T8" fmla="*/ 10 w 10"/>
                <a:gd name="T9" fmla="*/ 47 h 48"/>
                <a:gd name="T10" fmla="*/ 10 w 10"/>
                <a:gd name="T11" fmla="*/ 47 h 48"/>
                <a:gd name="T12" fmla="*/ 10 w 10"/>
                <a:gd name="T13" fmla="*/ 47 h 48"/>
                <a:gd name="T14" fmla="*/ 10 w 10"/>
                <a:gd name="T15" fmla="*/ 47 h 48"/>
                <a:gd name="T16" fmla="*/ 10 w 10"/>
                <a:gd name="T17" fmla="*/ 47 h 48"/>
                <a:gd name="T18" fmla="*/ 10 w 10"/>
                <a:gd name="T19" fmla="*/ 47 h 48"/>
                <a:gd name="T20" fmla="*/ 9 w 10"/>
                <a:gd name="T21" fmla="*/ 46 h 48"/>
                <a:gd name="T22" fmla="*/ 9 w 10"/>
                <a:gd name="T23" fmla="*/ 46 h 48"/>
                <a:gd name="T24" fmla="*/ 9 w 10"/>
                <a:gd name="T25" fmla="*/ 46 h 48"/>
                <a:gd name="T26" fmla="*/ 1 w 10"/>
                <a:gd name="T27" fmla="*/ 4 h 48"/>
                <a:gd name="T28" fmla="*/ 1 w 10"/>
                <a:gd name="T29" fmla="*/ 4 h 48"/>
                <a:gd name="T30" fmla="*/ 1 w 10"/>
                <a:gd name="T31" fmla="*/ 4 h 48"/>
                <a:gd name="T32" fmla="*/ 1 w 10"/>
                <a:gd name="T33" fmla="*/ 3 h 48"/>
                <a:gd name="T34" fmla="*/ 1 w 10"/>
                <a:gd name="T35" fmla="*/ 3 h 48"/>
                <a:gd name="T36" fmla="*/ 1 w 10"/>
                <a:gd name="T37" fmla="*/ 3 h 48"/>
                <a:gd name="T38" fmla="*/ 1 w 10"/>
                <a:gd name="T39" fmla="*/ 2 h 48"/>
                <a:gd name="T40" fmla="*/ 1 w 10"/>
                <a:gd name="T41" fmla="*/ 2 h 48"/>
                <a:gd name="T42" fmla="*/ 1 w 10"/>
                <a:gd name="T43" fmla="*/ 2 h 48"/>
                <a:gd name="T44" fmla="*/ 1 w 10"/>
                <a:gd name="T45" fmla="*/ 2 h 48"/>
                <a:gd name="T46" fmla="*/ 1 w 10"/>
                <a:gd name="T47" fmla="*/ 2 h 48"/>
                <a:gd name="T48" fmla="*/ 1 w 10"/>
                <a:gd name="T49" fmla="*/ 2 h 48"/>
                <a:gd name="T50" fmla="*/ 1 w 10"/>
                <a:gd name="T51" fmla="*/ 1 h 48"/>
                <a:gd name="T52" fmla="*/ 1 w 10"/>
                <a:gd name="T53" fmla="*/ 1 h 48"/>
                <a:gd name="T54" fmla="*/ 1 w 10"/>
                <a:gd name="T55" fmla="*/ 1 h 48"/>
                <a:gd name="T56" fmla="*/ 1 w 10"/>
                <a:gd name="T57" fmla="*/ 1 h 48"/>
                <a:gd name="T58" fmla="*/ 1 w 10"/>
                <a:gd name="T59" fmla="*/ 0 h 48"/>
                <a:gd name="T60" fmla="*/ 1 w 10"/>
                <a:gd name="T61" fmla="*/ 0 h 48"/>
                <a:gd name="T62" fmla="*/ 1 w 10"/>
                <a:gd name="T63" fmla="*/ 0 h 48"/>
                <a:gd name="T64" fmla="*/ 1 w 10"/>
                <a:gd name="T65" fmla="*/ 0 h 48"/>
                <a:gd name="T66" fmla="*/ 1 w 10"/>
                <a:gd name="T67" fmla="*/ 0 h 48"/>
                <a:gd name="T68" fmla="*/ 1 w 10"/>
                <a:gd name="T6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" h="48">
                  <a:moveTo>
                    <a:pt x="10" y="48"/>
                  </a:moveTo>
                  <a:cubicBezTo>
                    <a:pt x="10" y="48"/>
                    <a:pt x="10" y="48"/>
                    <a:pt x="10" y="48"/>
                  </a:cubicBezTo>
                  <a:cubicBezTo>
                    <a:pt x="10" y="48"/>
                    <a:pt x="10" y="48"/>
                    <a:pt x="10" y="48"/>
                  </a:cubicBezTo>
                  <a:moveTo>
                    <a:pt x="10" y="48"/>
                  </a:moveTo>
                  <a:cubicBezTo>
                    <a:pt x="10" y="48"/>
                    <a:pt x="10" y="48"/>
                    <a:pt x="10" y="48"/>
                  </a:cubicBezTo>
                  <a:cubicBezTo>
                    <a:pt x="10" y="48"/>
                    <a:pt x="10" y="48"/>
                    <a:pt x="10" y="48"/>
                  </a:cubicBezTo>
                  <a:moveTo>
                    <a:pt x="10" y="47"/>
                  </a:moveTo>
                  <a:cubicBezTo>
                    <a:pt x="10" y="47"/>
                    <a:pt x="10" y="48"/>
                    <a:pt x="10" y="48"/>
                  </a:cubicBezTo>
                  <a:cubicBezTo>
                    <a:pt x="10" y="48"/>
                    <a:pt x="10" y="47"/>
                    <a:pt x="10" y="47"/>
                  </a:cubicBezTo>
                  <a:moveTo>
                    <a:pt x="10" y="47"/>
                  </a:moveTo>
                  <a:cubicBezTo>
                    <a:pt x="10" y="47"/>
                    <a:pt x="10" y="47"/>
                    <a:pt x="10" y="47"/>
                  </a:cubicBezTo>
                  <a:cubicBezTo>
                    <a:pt x="10" y="47"/>
                    <a:pt x="10" y="47"/>
                    <a:pt x="10" y="47"/>
                  </a:cubicBezTo>
                  <a:moveTo>
                    <a:pt x="10" y="47"/>
                  </a:moveTo>
                  <a:cubicBezTo>
                    <a:pt x="10" y="47"/>
                    <a:pt x="10" y="47"/>
                    <a:pt x="10" y="47"/>
                  </a:cubicBezTo>
                  <a:cubicBezTo>
                    <a:pt x="10" y="47"/>
                    <a:pt x="10" y="47"/>
                    <a:pt x="10" y="47"/>
                  </a:cubicBezTo>
                  <a:moveTo>
                    <a:pt x="10" y="47"/>
                  </a:moveTo>
                  <a:cubicBezTo>
                    <a:pt x="10" y="47"/>
                    <a:pt x="10" y="47"/>
                    <a:pt x="10" y="47"/>
                  </a:cubicBezTo>
                  <a:cubicBezTo>
                    <a:pt x="10" y="47"/>
                    <a:pt x="10" y="47"/>
                    <a:pt x="10" y="47"/>
                  </a:cubicBezTo>
                  <a:moveTo>
                    <a:pt x="9" y="46"/>
                  </a:moveTo>
                  <a:cubicBezTo>
                    <a:pt x="10" y="46"/>
                    <a:pt x="10" y="46"/>
                    <a:pt x="10" y="47"/>
                  </a:cubicBezTo>
                  <a:cubicBezTo>
                    <a:pt x="10" y="46"/>
                    <a:pt x="10" y="46"/>
                    <a:pt x="9" y="46"/>
                  </a:cubicBezTo>
                  <a:moveTo>
                    <a:pt x="9" y="46"/>
                  </a:moveTo>
                  <a:cubicBezTo>
                    <a:pt x="9" y="46"/>
                    <a:pt x="9" y="46"/>
                    <a:pt x="9" y="46"/>
                  </a:cubicBezTo>
                  <a:cubicBezTo>
                    <a:pt x="9" y="46"/>
                    <a:pt x="9" y="46"/>
                    <a:pt x="9" y="46"/>
                  </a:cubicBezTo>
                  <a:moveTo>
                    <a:pt x="9" y="46"/>
                  </a:moveTo>
                  <a:cubicBezTo>
                    <a:pt x="9" y="46"/>
                    <a:pt x="9" y="46"/>
                    <a:pt x="9" y="46"/>
                  </a:cubicBezTo>
                  <a:cubicBezTo>
                    <a:pt x="9" y="46"/>
                    <a:pt x="9" y="46"/>
                    <a:pt x="9" y="46"/>
                  </a:cubicBezTo>
                  <a:moveTo>
                    <a:pt x="1" y="4"/>
                  </a:moveTo>
                  <a:cubicBezTo>
                    <a:pt x="0" y="19"/>
                    <a:pt x="3" y="33"/>
                    <a:pt x="9" y="46"/>
                  </a:cubicBezTo>
                  <a:cubicBezTo>
                    <a:pt x="3" y="33"/>
                    <a:pt x="0" y="19"/>
                    <a:pt x="1" y="4"/>
                  </a:cubicBezTo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4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2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09" name="Freeform 75"/>
            <p:cNvSpPr/>
            <p:nvPr/>
          </p:nvSpPr>
          <p:spPr bwMode="auto">
            <a:xfrm>
              <a:off x="1217613" y="3180153"/>
              <a:ext cx="207963" cy="420688"/>
            </a:xfrm>
            <a:custGeom>
              <a:avLst/>
              <a:gdLst>
                <a:gd name="T0" fmla="*/ 85 w 85"/>
                <a:gd name="T1" fmla="*/ 0 h 172"/>
                <a:gd name="T2" fmla="*/ 1 w 85"/>
                <a:gd name="T3" fmla="*/ 86 h 172"/>
                <a:gd name="T4" fmla="*/ 1 w 85"/>
                <a:gd name="T5" fmla="*/ 86 h 172"/>
                <a:gd name="T6" fmla="*/ 1 w 85"/>
                <a:gd name="T7" fmla="*/ 86 h 172"/>
                <a:gd name="T8" fmla="*/ 1 w 85"/>
                <a:gd name="T9" fmla="*/ 86 h 172"/>
                <a:gd name="T10" fmla="*/ 1 w 85"/>
                <a:gd name="T11" fmla="*/ 86 h 172"/>
                <a:gd name="T12" fmla="*/ 1 w 85"/>
                <a:gd name="T13" fmla="*/ 86 h 172"/>
                <a:gd name="T14" fmla="*/ 1 w 85"/>
                <a:gd name="T15" fmla="*/ 86 h 172"/>
                <a:gd name="T16" fmla="*/ 1 w 85"/>
                <a:gd name="T17" fmla="*/ 86 h 172"/>
                <a:gd name="T18" fmla="*/ 1 w 85"/>
                <a:gd name="T19" fmla="*/ 87 h 172"/>
                <a:gd name="T20" fmla="*/ 1 w 85"/>
                <a:gd name="T21" fmla="*/ 87 h 172"/>
                <a:gd name="T22" fmla="*/ 1 w 85"/>
                <a:gd name="T23" fmla="*/ 87 h 172"/>
                <a:gd name="T24" fmla="*/ 1 w 85"/>
                <a:gd name="T25" fmla="*/ 87 h 172"/>
                <a:gd name="T26" fmla="*/ 1 w 85"/>
                <a:gd name="T27" fmla="*/ 87 h 172"/>
                <a:gd name="T28" fmla="*/ 1 w 85"/>
                <a:gd name="T29" fmla="*/ 88 h 172"/>
                <a:gd name="T30" fmla="*/ 1 w 85"/>
                <a:gd name="T31" fmla="*/ 88 h 172"/>
                <a:gd name="T32" fmla="*/ 1 w 85"/>
                <a:gd name="T33" fmla="*/ 88 h 172"/>
                <a:gd name="T34" fmla="*/ 1 w 85"/>
                <a:gd name="T35" fmla="*/ 88 h 172"/>
                <a:gd name="T36" fmla="*/ 1 w 85"/>
                <a:gd name="T37" fmla="*/ 88 h 172"/>
                <a:gd name="T38" fmla="*/ 1 w 85"/>
                <a:gd name="T39" fmla="*/ 88 h 172"/>
                <a:gd name="T40" fmla="*/ 1 w 85"/>
                <a:gd name="T41" fmla="*/ 88 h 172"/>
                <a:gd name="T42" fmla="*/ 1 w 85"/>
                <a:gd name="T43" fmla="*/ 89 h 172"/>
                <a:gd name="T44" fmla="*/ 1 w 85"/>
                <a:gd name="T45" fmla="*/ 89 h 172"/>
                <a:gd name="T46" fmla="*/ 1 w 85"/>
                <a:gd name="T47" fmla="*/ 89 h 172"/>
                <a:gd name="T48" fmla="*/ 1 w 85"/>
                <a:gd name="T49" fmla="*/ 89 h 172"/>
                <a:gd name="T50" fmla="*/ 1 w 85"/>
                <a:gd name="T51" fmla="*/ 90 h 172"/>
                <a:gd name="T52" fmla="*/ 1 w 85"/>
                <a:gd name="T53" fmla="*/ 90 h 172"/>
                <a:gd name="T54" fmla="*/ 1 w 85"/>
                <a:gd name="T55" fmla="*/ 90 h 172"/>
                <a:gd name="T56" fmla="*/ 1 w 85"/>
                <a:gd name="T57" fmla="*/ 90 h 172"/>
                <a:gd name="T58" fmla="*/ 9 w 85"/>
                <a:gd name="T59" fmla="*/ 132 h 172"/>
                <a:gd name="T60" fmla="*/ 9 w 85"/>
                <a:gd name="T61" fmla="*/ 132 h 172"/>
                <a:gd name="T62" fmla="*/ 9 w 85"/>
                <a:gd name="T63" fmla="*/ 132 h 172"/>
                <a:gd name="T64" fmla="*/ 9 w 85"/>
                <a:gd name="T65" fmla="*/ 132 h 172"/>
                <a:gd name="T66" fmla="*/ 9 w 85"/>
                <a:gd name="T67" fmla="*/ 132 h 172"/>
                <a:gd name="T68" fmla="*/ 9 w 85"/>
                <a:gd name="T69" fmla="*/ 132 h 172"/>
                <a:gd name="T70" fmla="*/ 10 w 85"/>
                <a:gd name="T71" fmla="*/ 133 h 172"/>
                <a:gd name="T72" fmla="*/ 10 w 85"/>
                <a:gd name="T73" fmla="*/ 133 h 172"/>
                <a:gd name="T74" fmla="*/ 10 w 85"/>
                <a:gd name="T75" fmla="*/ 133 h 172"/>
                <a:gd name="T76" fmla="*/ 10 w 85"/>
                <a:gd name="T77" fmla="*/ 133 h 172"/>
                <a:gd name="T78" fmla="*/ 10 w 85"/>
                <a:gd name="T79" fmla="*/ 133 h 172"/>
                <a:gd name="T80" fmla="*/ 10 w 85"/>
                <a:gd name="T81" fmla="*/ 133 h 172"/>
                <a:gd name="T82" fmla="*/ 10 w 85"/>
                <a:gd name="T83" fmla="*/ 133 h 172"/>
                <a:gd name="T84" fmla="*/ 10 w 85"/>
                <a:gd name="T85" fmla="*/ 133 h 172"/>
                <a:gd name="T86" fmla="*/ 10 w 85"/>
                <a:gd name="T87" fmla="*/ 134 h 172"/>
                <a:gd name="T88" fmla="*/ 10 w 85"/>
                <a:gd name="T89" fmla="*/ 134 h 172"/>
                <a:gd name="T90" fmla="*/ 10 w 85"/>
                <a:gd name="T91" fmla="*/ 134 h 172"/>
                <a:gd name="T92" fmla="*/ 10 w 85"/>
                <a:gd name="T93" fmla="*/ 134 h 172"/>
                <a:gd name="T94" fmla="*/ 10 w 85"/>
                <a:gd name="T95" fmla="*/ 134 h 172"/>
                <a:gd name="T96" fmla="*/ 45 w 85"/>
                <a:gd name="T97" fmla="*/ 172 h 172"/>
                <a:gd name="T98" fmla="*/ 42 w 85"/>
                <a:gd name="T99" fmla="*/ 170 h 172"/>
                <a:gd name="T100" fmla="*/ 27 w 85"/>
                <a:gd name="T101" fmla="*/ 147 h 172"/>
                <a:gd name="T102" fmla="*/ 16 w 85"/>
                <a:gd name="T103" fmla="*/ 93 h 172"/>
                <a:gd name="T104" fmla="*/ 16 w 85"/>
                <a:gd name="T105" fmla="*/ 92 h 172"/>
                <a:gd name="T106" fmla="*/ 22 w 85"/>
                <a:gd name="T107" fmla="*/ 65 h 172"/>
                <a:gd name="T108" fmla="*/ 52 w 85"/>
                <a:gd name="T109" fmla="*/ 20 h 172"/>
                <a:gd name="T110" fmla="*/ 85 w 85"/>
                <a:gd name="T111" fmla="*/ 0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85" h="172">
                  <a:moveTo>
                    <a:pt x="85" y="0"/>
                  </a:moveTo>
                  <a:cubicBezTo>
                    <a:pt x="41" y="4"/>
                    <a:pt x="5" y="40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0" y="105"/>
                    <a:pt x="3" y="119"/>
                    <a:pt x="9" y="132"/>
                  </a:cubicBezTo>
                  <a:cubicBezTo>
                    <a:pt x="9" y="132"/>
                    <a:pt x="9" y="132"/>
                    <a:pt x="9" y="132"/>
                  </a:cubicBezTo>
                  <a:cubicBezTo>
                    <a:pt x="9" y="132"/>
                    <a:pt x="9" y="132"/>
                    <a:pt x="9" y="132"/>
                  </a:cubicBezTo>
                  <a:cubicBezTo>
                    <a:pt x="9" y="132"/>
                    <a:pt x="9" y="132"/>
                    <a:pt x="9" y="132"/>
                  </a:cubicBezTo>
                  <a:cubicBezTo>
                    <a:pt x="9" y="132"/>
                    <a:pt x="9" y="132"/>
                    <a:pt x="9" y="132"/>
                  </a:cubicBezTo>
                  <a:cubicBezTo>
                    <a:pt x="9" y="132"/>
                    <a:pt x="9" y="132"/>
                    <a:pt x="9" y="132"/>
                  </a:cubicBezTo>
                  <a:cubicBezTo>
                    <a:pt x="10" y="132"/>
                    <a:pt x="10" y="132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4"/>
                    <a:pt x="10" y="134"/>
                  </a:cubicBezTo>
                  <a:cubicBezTo>
                    <a:pt x="10" y="134"/>
                    <a:pt x="10" y="134"/>
                    <a:pt x="10" y="134"/>
                  </a:cubicBezTo>
                  <a:cubicBezTo>
                    <a:pt x="10" y="134"/>
                    <a:pt x="10" y="134"/>
                    <a:pt x="10" y="134"/>
                  </a:cubicBezTo>
                  <a:cubicBezTo>
                    <a:pt x="10" y="134"/>
                    <a:pt x="10" y="134"/>
                    <a:pt x="10" y="134"/>
                  </a:cubicBezTo>
                  <a:cubicBezTo>
                    <a:pt x="10" y="134"/>
                    <a:pt x="10" y="134"/>
                    <a:pt x="10" y="134"/>
                  </a:cubicBezTo>
                  <a:cubicBezTo>
                    <a:pt x="18" y="150"/>
                    <a:pt x="30" y="163"/>
                    <a:pt x="45" y="172"/>
                  </a:cubicBezTo>
                  <a:cubicBezTo>
                    <a:pt x="44" y="171"/>
                    <a:pt x="43" y="171"/>
                    <a:pt x="42" y="170"/>
                  </a:cubicBezTo>
                  <a:cubicBezTo>
                    <a:pt x="37" y="162"/>
                    <a:pt x="32" y="155"/>
                    <a:pt x="27" y="147"/>
                  </a:cubicBezTo>
                  <a:cubicBezTo>
                    <a:pt x="19" y="130"/>
                    <a:pt x="15" y="112"/>
                    <a:pt x="16" y="93"/>
                  </a:cubicBezTo>
                  <a:cubicBezTo>
                    <a:pt x="16" y="93"/>
                    <a:pt x="16" y="93"/>
                    <a:pt x="16" y="92"/>
                  </a:cubicBezTo>
                  <a:cubicBezTo>
                    <a:pt x="18" y="83"/>
                    <a:pt x="20" y="74"/>
                    <a:pt x="22" y="65"/>
                  </a:cubicBezTo>
                  <a:cubicBezTo>
                    <a:pt x="28" y="47"/>
                    <a:pt x="38" y="32"/>
                    <a:pt x="52" y="20"/>
                  </a:cubicBezTo>
                  <a:cubicBezTo>
                    <a:pt x="62" y="11"/>
                    <a:pt x="73" y="4"/>
                    <a:pt x="8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30" name="Rectangle 96"/>
            <p:cNvSpPr>
              <a:spLocks noChangeArrowheads="1"/>
            </p:cNvSpPr>
            <p:nvPr/>
          </p:nvSpPr>
          <p:spPr bwMode="auto">
            <a:xfrm>
              <a:off x="1311275" y="3330966"/>
              <a:ext cx="276225" cy="1619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31" name="Rectangle 97"/>
            <p:cNvSpPr>
              <a:spLocks noChangeArrowheads="1"/>
            </p:cNvSpPr>
            <p:nvPr/>
          </p:nvSpPr>
          <p:spPr bwMode="auto">
            <a:xfrm>
              <a:off x="1229995" y="3243653"/>
              <a:ext cx="447238" cy="32316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en-US" sz="2100" b="1" i="0" u="none" strike="noStrike" cap="none" normalizeH="0" baseline="0" dirty="0">
                  <a:ln>
                    <a:noFill/>
                  </a:ln>
                  <a:effectLst/>
                  <a:latin typeface="Raleway" pitchFamily="34" charset="0"/>
                </a:rPr>
                <a:t>1</a:t>
              </a:r>
              <a:r>
                <a:rPr kumimoji="0" lang="ru-RU" altLang="en-US" sz="2100" b="1" i="0" u="none" strike="noStrike" cap="none" normalizeH="0" baseline="0" dirty="0">
                  <a:ln>
                    <a:noFill/>
                  </a:ln>
                  <a:effectLst/>
                  <a:latin typeface="Raleway" pitchFamily="34" charset="0"/>
                </a:rPr>
                <a:t>5</a:t>
              </a:r>
              <a:r>
                <a:rPr kumimoji="0" lang="en-US" altLang="en-US" sz="2100" b="1" i="0" u="none" strike="noStrike" cap="none" normalizeH="0" baseline="0" dirty="0">
                  <a:ln>
                    <a:noFill/>
                  </a:ln>
                  <a:effectLst/>
                  <a:latin typeface="Raleway" pitchFamily="34" charset="0"/>
                </a:rPr>
                <a:t>0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162050" y="4580328"/>
            <a:ext cx="569913" cy="568325"/>
            <a:chOff x="1162050" y="4580328"/>
            <a:chExt cx="569913" cy="568325"/>
          </a:xfrm>
          <a:solidFill>
            <a:srgbClr val="FDCBEA"/>
          </a:solidFill>
        </p:grpSpPr>
        <p:sp>
          <p:nvSpPr>
            <p:cNvPr id="214" name="Freeform 80"/>
            <p:cNvSpPr/>
            <p:nvPr/>
          </p:nvSpPr>
          <p:spPr bwMode="auto">
            <a:xfrm>
              <a:off x="1162050" y="4580328"/>
              <a:ext cx="569913" cy="568325"/>
            </a:xfrm>
            <a:custGeom>
              <a:avLst/>
              <a:gdLst>
                <a:gd name="T0" fmla="*/ 116 w 233"/>
                <a:gd name="T1" fmla="*/ 0 h 232"/>
                <a:gd name="T2" fmla="*/ 232 w 233"/>
                <a:gd name="T3" fmla="*/ 116 h 232"/>
                <a:gd name="T4" fmla="*/ 117 w 233"/>
                <a:gd name="T5" fmla="*/ 232 h 232"/>
                <a:gd name="T6" fmla="*/ 0 w 233"/>
                <a:gd name="T7" fmla="*/ 116 h 232"/>
                <a:gd name="T8" fmla="*/ 116 w 233"/>
                <a:gd name="T9" fmla="*/ 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3" h="232">
                  <a:moveTo>
                    <a:pt x="116" y="0"/>
                  </a:moveTo>
                  <a:cubicBezTo>
                    <a:pt x="180" y="0"/>
                    <a:pt x="232" y="52"/>
                    <a:pt x="232" y="116"/>
                  </a:cubicBezTo>
                  <a:cubicBezTo>
                    <a:pt x="233" y="180"/>
                    <a:pt x="180" y="232"/>
                    <a:pt x="117" y="232"/>
                  </a:cubicBezTo>
                  <a:cubicBezTo>
                    <a:pt x="53" y="232"/>
                    <a:pt x="1" y="180"/>
                    <a:pt x="0" y="116"/>
                  </a:cubicBezTo>
                  <a:cubicBezTo>
                    <a:pt x="0" y="52"/>
                    <a:pt x="52" y="0"/>
                    <a:pt x="11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15" name="Freeform 81"/>
            <p:cNvSpPr/>
            <p:nvPr/>
          </p:nvSpPr>
          <p:spPr bwMode="auto">
            <a:xfrm>
              <a:off x="1217613" y="4637478"/>
              <a:ext cx="457200" cy="457200"/>
            </a:xfrm>
            <a:custGeom>
              <a:avLst/>
              <a:gdLst>
                <a:gd name="T0" fmla="*/ 93 w 187"/>
                <a:gd name="T1" fmla="*/ 0 h 187"/>
                <a:gd name="T2" fmla="*/ 187 w 187"/>
                <a:gd name="T3" fmla="*/ 93 h 187"/>
                <a:gd name="T4" fmla="*/ 94 w 187"/>
                <a:gd name="T5" fmla="*/ 187 h 187"/>
                <a:gd name="T6" fmla="*/ 0 w 187"/>
                <a:gd name="T7" fmla="*/ 93 h 187"/>
                <a:gd name="T8" fmla="*/ 93 w 187"/>
                <a:gd name="T9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7" h="187">
                  <a:moveTo>
                    <a:pt x="93" y="0"/>
                  </a:moveTo>
                  <a:cubicBezTo>
                    <a:pt x="145" y="0"/>
                    <a:pt x="187" y="41"/>
                    <a:pt x="187" y="93"/>
                  </a:cubicBezTo>
                  <a:cubicBezTo>
                    <a:pt x="187" y="144"/>
                    <a:pt x="145" y="187"/>
                    <a:pt x="94" y="187"/>
                  </a:cubicBezTo>
                  <a:cubicBezTo>
                    <a:pt x="42" y="187"/>
                    <a:pt x="0" y="145"/>
                    <a:pt x="0" y="93"/>
                  </a:cubicBezTo>
                  <a:cubicBezTo>
                    <a:pt x="0" y="42"/>
                    <a:pt x="42" y="0"/>
                    <a:pt x="9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16" name="Freeform 82"/>
            <p:cNvSpPr>
              <a:spLocks noEditPoints="1"/>
            </p:cNvSpPr>
            <p:nvPr/>
          </p:nvSpPr>
          <p:spPr bwMode="auto">
            <a:xfrm>
              <a:off x="1217613" y="4827978"/>
              <a:ext cx="17463" cy="123825"/>
            </a:xfrm>
            <a:custGeom>
              <a:avLst/>
              <a:gdLst>
                <a:gd name="T0" fmla="*/ 7 w 7"/>
                <a:gd name="T1" fmla="*/ 51 h 51"/>
                <a:gd name="T2" fmla="*/ 7 w 7"/>
                <a:gd name="T3" fmla="*/ 50 h 51"/>
                <a:gd name="T4" fmla="*/ 7 w 7"/>
                <a:gd name="T5" fmla="*/ 50 h 51"/>
                <a:gd name="T6" fmla="*/ 7 w 7"/>
                <a:gd name="T7" fmla="*/ 50 h 51"/>
                <a:gd name="T8" fmla="*/ 7 w 7"/>
                <a:gd name="T9" fmla="*/ 49 h 51"/>
                <a:gd name="T10" fmla="*/ 0 w 7"/>
                <a:gd name="T11" fmla="*/ 16 h 51"/>
                <a:gd name="T12" fmla="*/ 0 w 7"/>
                <a:gd name="T13" fmla="*/ 16 h 51"/>
                <a:gd name="T14" fmla="*/ 0 w 7"/>
                <a:gd name="T15" fmla="*/ 16 h 51"/>
                <a:gd name="T16" fmla="*/ 0 w 7"/>
                <a:gd name="T17" fmla="*/ 16 h 51"/>
                <a:gd name="T18" fmla="*/ 0 w 7"/>
                <a:gd name="T19" fmla="*/ 15 h 51"/>
                <a:gd name="T20" fmla="*/ 0 w 7"/>
                <a:gd name="T21" fmla="*/ 15 h 51"/>
                <a:gd name="T22" fmla="*/ 0 w 7"/>
                <a:gd name="T23" fmla="*/ 15 h 51"/>
                <a:gd name="T24" fmla="*/ 0 w 7"/>
                <a:gd name="T25" fmla="*/ 14 h 51"/>
                <a:gd name="T26" fmla="*/ 0 w 7"/>
                <a:gd name="T27" fmla="*/ 14 h 51"/>
                <a:gd name="T28" fmla="*/ 0 w 7"/>
                <a:gd name="T29" fmla="*/ 14 h 51"/>
                <a:gd name="T30" fmla="*/ 0 w 7"/>
                <a:gd name="T31" fmla="*/ 14 h 51"/>
                <a:gd name="T32" fmla="*/ 0 w 7"/>
                <a:gd name="T33" fmla="*/ 13 h 51"/>
                <a:gd name="T34" fmla="*/ 0 w 7"/>
                <a:gd name="T35" fmla="*/ 13 h 51"/>
                <a:gd name="T36" fmla="*/ 0 w 7"/>
                <a:gd name="T37" fmla="*/ 13 h 51"/>
                <a:gd name="T38" fmla="*/ 0 w 7"/>
                <a:gd name="T39" fmla="*/ 12 h 51"/>
                <a:gd name="T40" fmla="*/ 0 w 7"/>
                <a:gd name="T41" fmla="*/ 12 h 51"/>
                <a:gd name="T42" fmla="*/ 0 w 7"/>
                <a:gd name="T43" fmla="*/ 12 h 51"/>
                <a:gd name="T44" fmla="*/ 0 w 7"/>
                <a:gd name="T45" fmla="*/ 12 h 51"/>
                <a:gd name="T46" fmla="*/ 0 w 7"/>
                <a:gd name="T47" fmla="*/ 11 h 51"/>
                <a:gd name="T48" fmla="*/ 0 w 7"/>
                <a:gd name="T49" fmla="*/ 11 h 51"/>
                <a:gd name="T50" fmla="*/ 0 w 7"/>
                <a:gd name="T51" fmla="*/ 11 h 51"/>
                <a:gd name="T52" fmla="*/ 0 w 7"/>
                <a:gd name="T53" fmla="*/ 10 h 51"/>
                <a:gd name="T54" fmla="*/ 0 w 7"/>
                <a:gd name="T55" fmla="*/ 10 h 51"/>
                <a:gd name="T56" fmla="*/ 0 w 7"/>
                <a:gd name="T57" fmla="*/ 10 h 51"/>
                <a:gd name="T58" fmla="*/ 0 w 7"/>
                <a:gd name="T59" fmla="*/ 9 h 51"/>
                <a:gd name="T60" fmla="*/ 0 w 7"/>
                <a:gd name="T61" fmla="*/ 9 h 51"/>
                <a:gd name="T62" fmla="*/ 0 w 7"/>
                <a:gd name="T63" fmla="*/ 9 h 51"/>
                <a:gd name="T64" fmla="*/ 0 w 7"/>
                <a:gd name="T65" fmla="*/ 9 h 51"/>
                <a:gd name="T66" fmla="*/ 0 w 7"/>
                <a:gd name="T67" fmla="*/ 8 h 51"/>
                <a:gd name="T68" fmla="*/ 0 w 7"/>
                <a:gd name="T69" fmla="*/ 8 h 51"/>
                <a:gd name="T70" fmla="*/ 0 w 7"/>
                <a:gd name="T71" fmla="*/ 8 h 51"/>
                <a:gd name="T72" fmla="*/ 0 w 7"/>
                <a:gd name="T73" fmla="*/ 7 h 51"/>
                <a:gd name="T74" fmla="*/ 0 w 7"/>
                <a:gd name="T75" fmla="*/ 7 h 51"/>
                <a:gd name="T76" fmla="*/ 0 w 7"/>
                <a:gd name="T77" fmla="*/ 7 h 51"/>
                <a:gd name="T78" fmla="*/ 0 w 7"/>
                <a:gd name="T79" fmla="*/ 6 h 51"/>
                <a:gd name="T80" fmla="*/ 0 w 7"/>
                <a:gd name="T81" fmla="*/ 6 h 51"/>
                <a:gd name="T82" fmla="*/ 0 w 7"/>
                <a:gd name="T83" fmla="*/ 6 h 51"/>
                <a:gd name="T84" fmla="*/ 0 w 7"/>
                <a:gd name="T85" fmla="*/ 6 h 51"/>
                <a:gd name="T86" fmla="*/ 0 w 7"/>
                <a:gd name="T87" fmla="*/ 5 h 51"/>
                <a:gd name="T88" fmla="*/ 1 w 7"/>
                <a:gd name="T89" fmla="*/ 5 h 51"/>
                <a:gd name="T90" fmla="*/ 1 w 7"/>
                <a:gd name="T91" fmla="*/ 5 h 51"/>
                <a:gd name="T92" fmla="*/ 1 w 7"/>
                <a:gd name="T93" fmla="*/ 4 h 51"/>
                <a:gd name="T94" fmla="*/ 1 w 7"/>
                <a:gd name="T95" fmla="*/ 4 h 51"/>
                <a:gd name="T96" fmla="*/ 1 w 7"/>
                <a:gd name="T97" fmla="*/ 3 h 51"/>
                <a:gd name="T98" fmla="*/ 1 w 7"/>
                <a:gd name="T99" fmla="*/ 3 h 51"/>
                <a:gd name="T100" fmla="*/ 1 w 7"/>
                <a:gd name="T101" fmla="*/ 3 h 51"/>
                <a:gd name="T102" fmla="*/ 1 w 7"/>
                <a:gd name="T103" fmla="*/ 3 h 51"/>
                <a:gd name="T104" fmla="*/ 1 w 7"/>
                <a:gd name="T105" fmla="*/ 2 h 51"/>
                <a:gd name="T106" fmla="*/ 1 w 7"/>
                <a:gd name="T107" fmla="*/ 1 h 51"/>
                <a:gd name="T108" fmla="*/ 1 w 7"/>
                <a:gd name="T109" fmla="*/ 1 h 51"/>
                <a:gd name="T110" fmla="*/ 1 w 7"/>
                <a:gd name="T111" fmla="*/ 1 h 51"/>
                <a:gd name="T112" fmla="*/ 1 w 7"/>
                <a:gd name="T113" fmla="*/ 0 h 51"/>
                <a:gd name="T114" fmla="*/ 1 w 7"/>
                <a:gd name="T115" fmla="*/ 0 h 51"/>
                <a:gd name="T116" fmla="*/ 1 w 7"/>
                <a:gd name="T11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" h="51">
                  <a:moveTo>
                    <a:pt x="7" y="51"/>
                  </a:moveTo>
                  <a:cubicBezTo>
                    <a:pt x="7" y="51"/>
                    <a:pt x="7" y="51"/>
                    <a:pt x="7" y="51"/>
                  </a:cubicBezTo>
                  <a:cubicBezTo>
                    <a:pt x="7" y="51"/>
                    <a:pt x="7" y="51"/>
                    <a:pt x="7" y="51"/>
                  </a:cubicBezTo>
                  <a:moveTo>
                    <a:pt x="7" y="50"/>
                  </a:moveTo>
                  <a:cubicBezTo>
                    <a:pt x="7" y="50"/>
                    <a:pt x="7" y="50"/>
                    <a:pt x="7" y="50"/>
                  </a:cubicBezTo>
                  <a:cubicBezTo>
                    <a:pt x="7" y="50"/>
                    <a:pt x="7" y="50"/>
                    <a:pt x="7" y="50"/>
                  </a:cubicBezTo>
                  <a:moveTo>
                    <a:pt x="7" y="50"/>
                  </a:moveTo>
                  <a:cubicBezTo>
                    <a:pt x="7" y="50"/>
                    <a:pt x="7" y="50"/>
                    <a:pt x="7" y="50"/>
                  </a:cubicBezTo>
                  <a:cubicBezTo>
                    <a:pt x="7" y="50"/>
                    <a:pt x="7" y="50"/>
                    <a:pt x="7" y="50"/>
                  </a:cubicBezTo>
                  <a:moveTo>
                    <a:pt x="7" y="50"/>
                  </a:moveTo>
                  <a:cubicBezTo>
                    <a:pt x="7" y="50"/>
                    <a:pt x="7" y="50"/>
                    <a:pt x="7" y="50"/>
                  </a:cubicBezTo>
                  <a:cubicBezTo>
                    <a:pt x="7" y="50"/>
                    <a:pt x="7" y="50"/>
                    <a:pt x="7" y="50"/>
                  </a:cubicBezTo>
                  <a:moveTo>
                    <a:pt x="7" y="49"/>
                  </a:moveTo>
                  <a:cubicBezTo>
                    <a:pt x="7" y="49"/>
                    <a:pt x="7" y="50"/>
                    <a:pt x="7" y="50"/>
                  </a:cubicBezTo>
                  <a:cubicBezTo>
                    <a:pt x="7" y="50"/>
                    <a:pt x="7" y="49"/>
                    <a:pt x="7" y="49"/>
                  </a:cubicBezTo>
                  <a:moveTo>
                    <a:pt x="0" y="16"/>
                  </a:moveTo>
                  <a:cubicBezTo>
                    <a:pt x="0" y="28"/>
                    <a:pt x="2" y="39"/>
                    <a:pt x="6" y="49"/>
                  </a:cubicBezTo>
                  <a:cubicBezTo>
                    <a:pt x="2" y="39"/>
                    <a:pt x="0" y="28"/>
                    <a:pt x="0" y="16"/>
                  </a:cubicBezTo>
                  <a:moveTo>
                    <a:pt x="0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moveTo>
                    <a:pt x="0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moveTo>
                    <a:pt x="0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moveTo>
                    <a:pt x="0" y="15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moveTo>
                    <a:pt x="0" y="15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moveTo>
                    <a:pt x="0" y="15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moveTo>
                    <a:pt x="0" y="14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moveTo>
                    <a:pt x="0" y="14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moveTo>
                    <a:pt x="0" y="14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moveTo>
                    <a:pt x="0" y="13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3"/>
                  </a:cubicBezTo>
                  <a:moveTo>
                    <a:pt x="0" y="13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moveTo>
                    <a:pt x="0" y="13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moveTo>
                    <a:pt x="0" y="13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moveTo>
                    <a:pt x="0" y="12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moveTo>
                    <a:pt x="0" y="12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moveTo>
                    <a:pt x="0" y="12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2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0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0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9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5"/>
                  </a:moveTo>
                  <a:cubicBezTo>
                    <a:pt x="0" y="5"/>
                    <a:pt x="0" y="6"/>
                    <a:pt x="0" y="6"/>
                  </a:cubicBezTo>
                  <a:cubicBezTo>
                    <a:pt x="0" y="6"/>
                    <a:pt x="0" y="5"/>
                    <a:pt x="0" y="5"/>
                  </a:cubicBezTo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moveTo>
                    <a:pt x="1" y="5"/>
                  </a:move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moveTo>
                    <a:pt x="1" y="5"/>
                  </a:move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17" name="Freeform 83"/>
            <p:cNvSpPr/>
            <p:nvPr/>
          </p:nvSpPr>
          <p:spPr bwMode="auto">
            <a:xfrm>
              <a:off x="1217613" y="4639066"/>
              <a:ext cx="190500" cy="425450"/>
            </a:xfrm>
            <a:custGeom>
              <a:avLst/>
              <a:gdLst>
                <a:gd name="T0" fmla="*/ 1 w 78"/>
                <a:gd name="T1" fmla="*/ 77 h 174"/>
                <a:gd name="T2" fmla="*/ 1 w 78"/>
                <a:gd name="T3" fmla="*/ 77 h 174"/>
                <a:gd name="T4" fmla="*/ 1 w 78"/>
                <a:gd name="T5" fmla="*/ 77 h 174"/>
                <a:gd name="T6" fmla="*/ 1 w 78"/>
                <a:gd name="T7" fmla="*/ 78 h 174"/>
                <a:gd name="T8" fmla="*/ 1 w 78"/>
                <a:gd name="T9" fmla="*/ 78 h 174"/>
                <a:gd name="T10" fmla="*/ 1 w 78"/>
                <a:gd name="T11" fmla="*/ 78 h 174"/>
                <a:gd name="T12" fmla="*/ 1 w 78"/>
                <a:gd name="T13" fmla="*/ 79 h 174"/>
                <a:gd name="T14" fmla="*/ 1 w 78"/>
                <a:gd name="T15" fmla="*/ 80 h 174"/>
                <a:gd name="T16" fmla="*/ 1 w 78"/>
                <a:gd name="T17" fmla="*/ 80 h 174"/>
                <a:gd name="T18" fmla="*/ 1 w 78"/>
                <a:gd name="T19" fmla="*/ 80 h 174"/>
                <a:gd name="T20" fmla="*/ 1 w 78"/>
                <a:gd name="T21" fmla="*/ 80 h 174"/>
                <a:gd name="T22" fmla="*/ 1 w 78"/>
                <a:gd name="T23" fmla="*/ 81 h 174"/>
                <a:gd name="T24" fmla="*/ 1 w 78"/>
                <a:gd name="T25" fmla="*/ 81 h 174"/>
                <a:gd name="T26" fmla="*/ 1 w 78"/>
                <a:gd name="T27" fmla="*/ 82 h 174"/>
                <a:gd name="T28" fmla="*/ 1 w 78"/>
                <a:gd name="T29" fmla="*/ 82 h 174"/>
                <a:gd name="T30" fmla="*/ 0 w 78"/>
                <a:gd name="T31" fmla="*/ 82 h 174"/>
                <a:gd name="T32" fmla="*/ 0 w 78"/>
                <a:gd name="T33" fmla="*/ 82 h 174"/>
                <a:gd name="T34" fmla="*/ 0 w 78"/>
                <a:gd name="T35" fmla="*/ 83 h 174"/>
                <a:gd name="T36" fmla="*/ 0 w 78"/>
                <a:gd name="T37" fmla="*/ 83 h 174"/>
                <a:gd name="T38" fmla="*/ 0 w 78"/>
                <a:gd name="T39" fmla="*/ 83 h 174"/>
                <a:gd name="T40" fmla="*/ 0 w 78"/>
                <a:gd name="T41" fmla="*/ 84 h 174"/>
                <a:gd name="T42" fmla="*/ 0 w 78"/>
                <a:gd name="T43" fmla="*/ 84 h 174"/>
                <a:gd name="T44" fmla="*/ 0 w 78"/>
                <a:gd name="T45" fmla="*/ 84 h 174"/>
                <a:gd name="T46" fmla="*/ 0 w 78"/>
                <a:gd name="T47" fmla="*/ 85 h 174"/>
                <a:gd name="T48" fmla="*/ 0 w 78"/>
                <a:gd name="T49" fmla="*/ 85 h 174"/>
                <a:gd name="T50" fmla="*/ 0 w 78"/>
                <a:gd name="T51" fmla="*/ 85 h 174"/>
                <a:gd name="T52" fmla="*/ 0 w 78"/>
                <a:gd name="T53" fmla="*/ 85 h 174"/>
                <a:gd name="T54" fmla="*/ 0 w 78"/>
                <a:gd name="T55" fmla="*/ 86 h 174"/>
                <a:gd name="T56" fmla="*/ 0 w 78"/>
                <a:gd name="T57" fmla="*/ 86 h 174"/>
                <a:gd name="T58" fmla="*/ 0 w 78"/>
                <a:gd name="T59" fmla="*/ 86 h 174"/>
                <a:gd name="T60" fmla="*/ 0 w 78"/>
                <a:gd name="T61" fmla="*/ 87 h 174"/>
                <a:gd name="T62" fmla="*/ 0 w 78"/>
                <a:gd name="T63" fmla="*/ 87 h 174"/>
                <a:gd name="T64" fmla="*/ 0 w 78"/>
                <a:gd name="T65" fmla="*/ 87 h 174"/>
                <a:gd name="T66" fmla="*/ 0 w 78"/>
                <a:gd name="T67" fmla="*/ 87 h 174"/>
                <a:gd name="T68" fmla="*/ 0 w 78"/>
                <a:gd name="T69" fmla="*/ 88 h 174"/>
                <a:gd name="T70" fmla="*/ 0 w 78"/>
                <a:gd name="T71" fmla="*/ 88 h 174"/>
                <a:gd name="T72" fmla="*/ 0 w 78"/>
                <a:gd name="T73" fmla="*/ 88 h 174"/>
                <a:gd name="T74" fmla="*/ 0 w 78"/>
                <a:gd name="T75" fmla="*/ 89 h 174"/>
                <a:gd name="T76" fmla="*/ 0 w 78"/>
                <a:gd name="T77" fmla="*/ 89 h 174"/>
                <a:gd name="T78" fmla="*/ 0 w 78"/>
                <a:gd name="T79" fmla="*/ 89 h 174"/>
                <a:gd name="T80" fmla="*/ 0 w 78"/>
                <a:gd name="T81" fmla="*/ 90 h 174"/>
                <a:gd name="T82" fmla="*/ 0 w 78"/>
                <a:gd name="T83" fmla="*/ 90 h 174"/>
                <a:gd name="T84" fmla="*/ 0 w 78"/>
                <a:gd name="T85" fmla="*/ 90 h 174"/>
                <a:gd name="T86" fmla="*/ 0 w 78"/>
                <a:gd name="T87" fmla="*/ 90 h 174"/>
                <a:gd name="T88" fmla="*/ 0 w 78"/>
                <a:gd name="T89" fmla="*/ 91 h 174"/>
                <a:gd name="T90" fmla="*/ 0 w 78"/>
                <a:gd name="T91" fmla="*/ 91 h 174"/>
                <a:gd name="T92" fmla="*/ 0 w 78"/>
                <a:gd name="T93" fmla="*/ 91 h 174"/>
                <a:gd name="T94" fmla="*/ 0 w 78"/>
                <a:gd name="T95" fmla="*/ 92 h 174"/>
                <a:gd name="T96" fmla="*/ 0 w 78"/>
                <a:gd name="T97" fmla="*/ 92 h 174"/>
                <a:gd name="T98" fmla="*/ 0 w 78"/>
                <a:gd name="T99" fmla="*/ 92 h 174"/>
                <a:gd name="T100" fmla="*/ 0 w 78"/>
                <a:gd name="T101" fmla="*/ 93 h 174"/>
                <a:gd name="T102" fmla="*/ 0 w 78"/>
                <a:gd name="T103" fmla="*/ 93 h 174"/>
                <a:gd name="T104" fmla="*/ 0 w 78"/>
                <a:gd name="T105" fmla="*/ 93 h 174"/>
                <a:gd name="T106" fmla="*/ 0 w 78"/>
                <a:gd name="T107" fmla="*/ 93 h 174"/>
                <a:gd name="T108" fmla="*/ 7 w 78"/>
                <a:gd name="T109" fmla="*/ 126 h 174"/>
                <a:gd name="T110" fmla="*/ 7 w 78"/>
                <a:gd name="T111" fmla="*/ 127 h 174"/>
                <a:gd name="T112" fmla="*/ 7 w 78"/>
                <a:gd name="T113" fmla="*/ 127 h 174"/>
                <a:gd name="T114" fmla="*/ 7 w 78"/>
                <a:gd name="T115" fmla="*/ 127 h 174"/>
                <a:gd name="T116" fmla="*/ 7 w 78"/>
                <a:gd name="T117" fmla="*/ 128 h 174"/>
                <a:gd name="T118" fmla="*/ 49 w 78"/>
                <a:gd name="T119" fmla="*/ 174 h 174"/>
                <a:gd name="T120" fmla="*/ 30 w 78"/>
                <a:gd name="T121" fmla="*/ 151 h 174"/>
                <a:gd name="T122" fmla="*/ 16 w 78"/>
                <a:gd name="T123" fmla="*/ 96 h 174"/>
                <a:gd name="T124" fmla="*/ 46 w 78"/>
                <a:gd name="T125" fmla="*/ 22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8" h="174">
                  <a:moveTo>
                    <a:pt x="78" y="0"/>
                  </a:moveTo>
                  <a:cubicBezTo>
                    <a:pt x="39" y="6"/>
                    <a:pt x="8" y="3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9"/>
                    <a:pt x="1" y="79"/>
                  </a:cubicBezTo>
                  <a:cubicBezTo>
                    <a:pt x="1" y="79"/>
                    <a:pt x="1" y="79"/>
                    <a:pt x="1" y="79"/>
                  </a:cubicBezTo>
                  <a:cubicBezTo>
                    <a:pt x="1" y="79"/>
                    <a:pt x="1" y="79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2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1" y="82"/>
                    <a:pt x="1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105"/>
                    <a:pt x="2" y="116"/>
                    <a:pt x="6" y="126"/>
                  </a:cubicBezTo>
                  <a:cubicBezTo>
                    <a:pt x="7" y="126"/>
                    <a:pt x="7" y="126"/>
                    <a:pt x="7" y="126"/>
                  </a:cubicBezTo>
                  <a:cubicBezTo>
                    <a:pt x="7" y="126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8"/>
                  </a:cubicBezTo>
                  <a:cubicBezTo>
                    <a:pt x="7" y="128"/>
                    <a:pt x="7" y="128"/>
                    <a:pt x="7" y="128"/>
                  </a:cubicBezTo>
                  <a:cubicBezTo>
                    <a:pt x="15" y="148"/>
                    <a:pt x="30" y="164"/>
                    <a:pt x="49" y="174"/>
                  </a:cubicBezTo>
                  <a:cubicBezTo>
                    <a:pt x="48" y="174"/>
                    <a:pt x="47" y="173"/>
                    <a:pt x="47" y="172"/>
                  </a:cubicBezTo>
                  <a:cubicBezTo>
                    <a:pt x="41" y="165"/>
                    <a:pt x="36" y="158"/>
                    <a:pt x="30" y="151"/>
                  </a:cubicBezTo>
                  <a:cubicBezTo>
                    <a:pt x="20" y="134"/>
                    <a:pt x="16" y="116"/>
                    <a:pt x="16" y="97"/>
                  </a:cubicBezTo>
                  <a:cubicBezTo>
                    <a:pt x="16" y="97"/>
                    <a:pt x="16" y="97"/>
                    <a:pt x="16" y="96"/>
                  </a:cubicBezTo>
                  <a:cubicBezTo>
                    <a:pt x="17" y="87"/>
                    <a:pt x="18" y="78"/>
                    <a:pt x="19" y="68"/>
                  </a:cubicBezTo>
                  <a:cubicBezTo>
                    <a:pt x="24" y="50"/>
                    <a:pt x="33" y="35"/>
                    <a:pt x="46" y="22"/>
                  </a:cubicBezTo>
                  <a:cubicBezTo>
                    <a:pt x="56" y="12"/>
                    <a:pt x="67" y="5"/>
                    <a:pt x="7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34" name="Rectangle 100"/>
            <p:cNvSpPr>
              <a:spLocks noChangeArrowheads="1"/>
            </p:cNvSpPr>
            <p:nvPr/>
          </p:nvSpPr>
          <p:spPr bwMode="auto">
            <a:xfrm>
              <a:off x="1376363" y="4759716"/>
              <a:ext cx="139700" cy="190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235" name="Rectangle 101"/>
            <p:cNvSpPr>
              <a:spLocks noChangeArrowheads="1"/>
            </p:cNvSpPr>
            <p:nvPr/>
          </p:nvSpPr>
          <p:spPr bwMode="auto">
            <a:xfrm>
              <a:off x="1220991" y="4670755"/>
              <a:ext cx="450444" cy="32316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ru-RU" altLang="en-US" sz="2100" b="1" dirty="0">
                  <a:latin typeface="Raleway" pitchFamily="34" charset="0"/>
                </a:rPr>
                <a:t>12</a:t>
              </a:r>
              <a:r>
                <a:rPr lang="en-US" altLang="en-US" sz="2100" b="1" dirty="0">
                  <a:latin typeface="Raleway" pitchFamily="34" charset="0"/>
                </a:rPr>
                <a:t>0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</p:grpSp>
      <p:sp>
        <p:nvSpPr>
          <p:cNvPr id="241" name="Oval 107"/>
          <p:cNvSpPr>
            <a:spLocks noChangeArrowheads="1"/>
          </p:cNvSpPr>
          <p:nvPr/>
        </p:nvSpPr>
        <p:spPr bwMode="auto">
          <a:xfrm>
            <a:off x="2600325" y="4042166"/>
            <a:ext cx="273050" cy="276225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242" name="Oval 108"/>
          <p:cNvSpPr>
            <a:spLocks noChangeArrowheads="1"/>
          </p:cNvSpPr>
          <p:nvPr/>
        </p:nvSpPr>
        <p:spPr bwMode="auto">
          <a:xfrm>
            <a:off x="2659063" y="4104078"/>
            <a:ext cx="155575" cy="153988"/>
          </a:xfrm>
          <a:prstGeom prst="ellipse">
            <a:avLst/>
          </a:prstGeom>
          <a:solidFill>
            <a:srgbClr val="FAF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243" name="Freeform 109"/>
          <p:cNvSpPr/>
          <p:nvPr/>
        </p:nvSpPr>
        <p:spPr bwMode="auto">
          <a:xfrm>
            <a:off x="1808163" y="1302141"/>
            <a:ext cx="377825" cy="323850"/>
          </a:xfrm>
          <a:custGeom>
            <a:avLst/>
            <a:gdLst>
              <a:gd name="T0" fmla="*/ 0 w 155"/>
              <a:gd name="T1" fmla="*/ 0 h 133"/>
              <a:gd name="T2" fmla="*/ 104 w 155"/>
              <a:gd name="T3" fmla="*/ 133 h 133"/>
              <a:gd name="T4" fmla="*/ 0 w 155"/>
              <a:gd name="T5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5" h="133">
                <a:moveTo>
                  <a:pt x="0" y="0"/>
                </a:moveTo>
                <a:cubicBezTo>
                  <a:pt x="0" y="0"/>
                  <a:pt x="117" y="30"/>
                  <a:pt x="104" y="133"/>
                </a:cubicBezTo>
                <a:cubicBezTo>
                  <a:pt x="104" y="133"/>
                  <a:pt x="155" y="1"/>
                  <a:pt x="0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244" name="Freeform 110"/>
          <p:cNvSpPr/>
          <p:nvPr/>
        </p:nvSpPr>
        <p:spPr bwMode="auto">
          <a:xfrm>
            <a:off x="1963738" y="1218003"/>
            <a:ext cx="379413" cy="325438"/>
          </a:xfrm>
          <a:custGeom>
            <a:avLst/>
            <a:gdLst>
              <a:gd name="T0" fmla="*/ 0 w 155"/>
              <a:gd name="T1" fmla="*/ 0 h 133"/>
              <a:gd name="T2" fmla="*/ 104 w 155"/>
              <a:gd name="T3" fmla="*/ 133 h 133"/>
              <a:gd name="T4" fmla="*/ 0 w 155"/>
              <a:gd name="T5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5" h="133">
                <a:moveTo>
                  <a:pt x="0" y="0"/>
                </a:moveTo>
                <a:cubicBezTo>
                  <a:pt x="0" y="0"/>
                  <a:pt x="117" y="30"/>
                  <a:pt x="104" y="133"/>
                </a:cubicBezTo>
                <a:cubicBezTo>
                  <a:pt x="104" y="133"/>
                  <a:pt x="155" y="1"/>
                  <a:pt x="0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245" name="Freeform 111"/>
          <p:cNvSpPr/>
          <p:nvPr/>
        </p:nvSpPr>
        <p:spPr bwMode="auto">
          <a:xfrm>
            <a:off x="30163" y="2205428"/>
            <a:ext cx="344488" cy="357188"/>
          </a:xfrm>
          <a:custGeom>
            <a:avLst/>
            <a:gdLst>
              <a:gd name="T0" fmla="*/ 56 w 141"/>
              <a:gd name="T1" fmla="*/ 0 h 146"/>
              <a:gd name="T2" fmla="*/ 141 w 141"/>
              <a:gd name="T3" fmla="*/ 146 h 146"/>
              <a:gd name="T4" fmla="*/ 56 w 141"/>
              <a:gd name="T5" fmla="*/ 0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1" h="146">
                <a:moveTo>
                  <a:pt x="56" y="0"/>
                </a:moveTo>
                <a:cubicBezTo>
                  <a:pt x="0" y="145"/>
                  <a:pt x="141" y="146"/>
                  <a:pt x="141" y="146"/>
                </a:cubicBezTo>
                <a:cubicBezTo>
                  <a:pt x="41" y="120"/>
                  <a:pt x="56" y="0"/>
                  <a:pt x="56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246" name="Freeform 112"/>
          <p:cNvSpPr/>
          <p:nvPr/>
        </p:nvSpPr>
        <p:spPr bwMode="auto">
          <a:xfrm>
            <a:off x="-104775" y="2321316"/>
            <a:ext cx="344488" cy="357188"/>
          </a:xfrm>
          <a:custGeom>
            <a:avLst/>
            <a:gdLst>
              <a:gd name="T0" fmla="*/ 56 w 141"/>
              <a:gd name="T1" fmla="*/ 0 h 146"/>
              <a:gd name="T2" fmla="*/ 141 w 141"/>
              <a:gd name="T3" fmla="*/ 146 h 146"/>
              <a:gd name="T4" fmla="*/ 56 w 141"/>
              <a:gd name="T5" fmla="*/ 0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1" h="146">
                <a:moveTo>
                  <a:pt x="56" y="0"/>
                </a:moveTo>
                <a:cubicBezTo>
                  <a:pt x="0" y="145"/>
                  <a:pt x="141" y="146"/>
                  <a:pt x="141" y="146"/>
                </a:cubicBezTo>
                <a:cubicBezTo>
                  <a:pt x="41" y="120"/>
                  <a:pt x="56" y="0"/>
                  <a:pt x="56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247" name="Freeform 113"/>
          <p:cNvSpPr/>
          <p:nvPr/>
        </p:nvSpPr>
        <p:spPr bwMode="auto">
          <a:xfrm>
            <a:off x="3340100" y="1259278"/>
            <a:ext cx="379413" cy="325438"/>
          </a:xfrm>
          <a:custGeom>
            <a:avLst/>
            <a:gdLst>
              <a:gd name="T0" fmla="*/ 155 w 155"/>
              <a:gd name="T1" fmla="*/ 0 h 133"/>
              <a:gd name="T2" fmla="*/ 51 w 155"/>
              <a:gd name="T3" fmla="*/ 133 h 133"/>
              <a:gd name="T4" fmla="*/ 155 w 155"/>
              <a:gd name="T5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5" h="133">
                <a:moveTo>
                  <a:pt x="155" y="0"/>
                </a:moveTo>
                <a:cubicBezTo>
                  <a:pt x="0" y="1"/>
                  <a:pt x="51" y="133"/>
                  <a:pt x="51" y="133"/>
                </a:cubicBezTo>
                <a:cubicBezTo>
                  <a:pt x="38" y="30"/>
                  <a:pt x="155" y="0"/>
                  <a:pt x="155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248" name="Freeform 114"/>
          <p:cNvSpPr/>
          <p:nvPr/>
        </p:nvSpPr>
        <p:spPr bwMode="auto">
          <a:xfrm>
            <a:off x="3184525" y="1176728"/>
            <a:ext cx="379413" cy="325438"/>
          </a:xfrm>
          <a:custGeom>
            <a:avLst/>
            <a:gdLst>
              <a:gd name="T0" fmla="*/ 155 w 155"/>
              <a:gd name="T1" fmla="*/ 0 h 133"/>
              <a:gd name="T2" fmla="*/ 51 w 155"/>
              <a:gd name="T3" fmla="*/ 133 h 133"/>
              <a:gd name="T4" fmla="*/ 155 w 155"/>
              <a:gd name="T5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5" h="133">
                <a:moveTo>
                  <a:pt x="155" y="0"/>
                </a:moveTo>
                <a:cubicBezTo>
                  <a:pt x="0" y="1"/>
                  <a:pt x="51" y="133"/>
                  <a:pt x="51" y="133"/>
                </a:cubicBezTo>
                <a:cubicBezTo>
                  <a:pt x="38" y="30"/>
                  <a:pt x="155" y="0"/>
                  <a:pt x="155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249" name="Freeform 115"/>
          <p:cNvSpPr/>
          <p:nvPr/>
        </p:nvSpPr>
        <p:spPr bwMode="auto">
          <a:xfrm>
            <a:off x="3446463" y="1371991"/>
            <a:ext cx="1558925" cy="1319213"/>
          </a:xfrm>
          <a:custGeom>
            <a:avLst/>
            <a:gdLst>
              <a:gd name="T0" fmla="*/ 0 w 638"/>
              <a:gd name="T1" fmla="*/ 194 h 539"/>
              <a:gd name="T2" fmla="*/ 0 w 638"/>
              <a:gd name="T3" fmla="*/ 193 h 539"/>
              <a:gd name="T4" fmla="*/ 444 w 638"/>
              <a:gd name="T5" fmla="*/ 95 h 539"/>
              <a:gd name="T6" fmla="*/ 543 w 638"/>
              <a:gd name="T7" fmla="*/ 539 h 539"/>
              <a:gd name="T8" fmla="*/ 543 w 638"/>
              <a:gd name="T9" fmla="*/ 539 h 539"/>
              <a:gd name="T10" fmla="*/ 0 w 638"/>
              <a:gd name="T11" fmla="*/ 194 h 5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38" h="539">
                <a:moveTo>
                  <a:pt x="0" y="194"/>
                </a:moveTo>
                <a:cubicBezTo>
                  <a:pt x="0" y="193"/>
                  <a:pt x="0" y="193"/>
                  <a:pt x="0" y="193"/>
                </a:cubicBezTo>
                <a:cubicBezTo>
                  <a:pt x="96" y="44"/>
                  <a:pt x="295" y="0"/>
                  <a:pt x="444" y="95"/>
                </a:cubicBezTo>
                <a:cubicBezTo>
                  <a:pt x="594" y="191"/>
                  <a:pt x="638" y="390"/>
                  <a:pt x="543" y="539"/>
                </a:cubicBezTo>
                <a:cubicBezTo>
                  <a:pt x="543" y="539"/>
                  <a:pt x="543" y="539"/>
                  <a:pt x="543" y="539"/>
                </a:cubicBezTo>
                <a:cubicBezTo>
                  <a:pt x="0" y="194"/>
                  <a:pt x="0" y="194"/>
                  <a:pt x="0" y="194"/>
                </a:cubicBezTo>
              </a:path>
            </a:pathLst>
          </a:custGeom>
          <a:solidFill>
            <a:srgbClr val="FDCBEA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250" name="Freeform 116"/>
          <p:cNvSpPr/>
          <p:nvPr/>
        </p:nvSpPr>
        <p:spPr bwMode="auto">
          <a:xfrm>
            <a:off x="4773613" y="2661041"/>
            <a:ext cx="17463" cy="30163"/>
          </a:xfrm>
          <a:custGeom>
            <a:avLst/>
            <a:gdLst>
              <a:gd name="T0" fmla="*/ 7 w 7"/>
              <a:gd name="T1" fmla="*/ 0 h 12"/>
              <a:gd name="T2" fmla="*/ 0 w 7"/>
              <a:gd name="T3" fmla="*/ 12 h 12"/>
              <a:gd name="T4" fmla="*/ 7 w 7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12">
                <a:moveTo>
                  <a:pt x="7" y="0"/>
                </a:moveTo>
                <a:cubicBezTo>
                  <a:pt x="5" y="4"/>
                  <a:pt x="2" y="8"/>
                  <a:pt x="0" y="12"/>
                </a:cubicBezTo>
                <a:cubicBezTo>
                  <a:pt x="2" y="8"/>
                  <a:pt x="5" y="4"/>
                  <a:pt x="7" y="0"/>
                </a:cubicBezTo>
              </a:path>
            </a:pathLst>
          </a:custGeom>
          <a:solidFill>
            <a:srgbClr val="FAF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251" name="Freeform 117"/>
          <p:cNvSpPr/>
          <p:nvPr/>
        </p:nvSpPr>
        <p:spPr bwMode="auto">
          <a:xfrm>
            <a:off x="4495800" y="1611703"/>
            <a:ext cx="363538" cy="1079500"/>
          </a:xfrm>
          <a:custGeom>
            <a:avLst/>
            <a:gdLst>
              <a:gd name="T0" fmla="*/ 0 w 149"/>
              <a:gd name="T1" fmla="*/ 0 h 441"/>
              <a:gd name="T2" fmla="*/ 0 w 149"/>
              <a:gd name="T3" fmla="*/ 2 h 441"/>
              <a:gd name="T4" fmla="*/ 44 w 149"/>
              <a:gd name="T5" fmla="*/ 139 h 441"/>
              <a:gd name="T6" fmla="*/ 39 w 149"/>
              <a:gd name="T7" fmla="*/ 394 h 441"/>
              <a:gd name="T8" fmla="*/ 114 w 149"/>
              <a:gd name="T9" fmla="*/ 441 h 441"/>
              <a:gd name="T10" fmla="*/ 114 w 149"/>
              <a:gd name="T11" fmla="*/ 441 h 441"/>
              <a:gd name="T12" fmla="*/ 114 w 149"/>
              <a:gd name="T13" fmla="*/ 441 h 441"/>
              <a:gd name="T14" fmla="*/ 121 w 149"/>
              <a:gd name="T15" fmla="*/ 429 h 441"/>
              <a:gd name="T16" fmla="*/ 135 w 149"/>
              <a:gd name="T17" fmla="*/ 391 h 441"/>
              <a:gd name="T18" fmla="*/ 143 w 149"/>
              <a:gd name="T19" fmla="*/ 278 h 441"/>
              <a:gd name="T20" fmla="*/ 88 w 149"/>
              <a:gd name="T21" fmla="*/ 95 h 441"/>
              <a:gd name="T22" fmla="*/ 0 w 149"/>
              <a:gd name="T23" fmla="*/ 0 h 4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49" h="441">
                <a:moveTo>
                  <a:pt x="0" y="0"/>
                </a:moveTo>
                <a:cubicBezTo>
                  <a:pt x="0" y="1"/>
                  <a:pt x="0" y="1"/>
                  <a:pt x="0" y="2"/>
                </a:cubicBezTo>
                <a:cubicBezTo>
                  <a:pt x="18" y="47"/>
                  <a:pt x="33" y="91"/>
                  <a:pt x="44" y="139"/>
                </a:cubicBezTo>
                <a:cubicBezTo>
                  <a:pt x="61" y="221"/>
                  <a:pt x="56" y="312"/>
                  <a:pt x="39" y="394"/>
                </a:cubicBezTo>
                <a:cubicBezTo>
                  <a:pt x="114" y="441"/>
                  <a:pt x="114" y="441"/>
                  <a:pt x="114" y="441"/>
                </a:cubicBezTo>
                <a:cubicBezTo>
                  <a:pt x="114" y="441"/>
                  <a:pt x="114" y="441"/>
                  <a:pt x="114" y="441"/>
                </a:cubicBezTo>
                <a:cubicBezTo>
                  <a:pt x="114" y="441"/>
                  <a:pt x="114" y="441"/>
                  <a:pt x="114" y="441"/>
                </a:cubicBezTo>
                <a:cubicBezTo>
                  <a:pt x="116" y="437"/>
                  <a:pt x="119" y="433"/>
                  <a:pt x="121" y="429"/>
                </a:cubicBezTo>
                <a:cubicBezTo>
                  <a:pt x="128" y="418"/>
                  <a:pt x="133" y="406"/>
                  <a:pt x="135" y="391"/>
                </a:cubicBezTo>
                <a:cubicBezTo>
                  <a:pt x="141" y="359"/>
                  <a:pt x="149" y="327"/>
                  <a:pt x="143" y="278"/>
                </a:cubicBezTo>
                <a:cubicBezTo>
                  <a:pt x="137" y="214"/>
                  <a:pt x="118" y="152"/>
                  <a:pt x="88" y="95"/>
                </a:cubicBezTo>
                <a:cubicBezTo>
                  <a:pt x="68" y="57"/>
                  <a:pt x="32" y="27"/>
                  <a:pt x="0" y="0"/>
                </a:cubicBezTo>
              </a:path>
            </a:pathLst>
          </a:custGeom>
          <a:solidFill>
            <a:srgbClr val="F391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sp>
        <p:nvSpPr>
          <p:cNvPr id="447" name="Прямоугольник: скругленные углы 446"/>
          <p:cNvSpPr/>
          <p:nvPr/>
        </p:nvSpPr>
        <p:spPr>
          <a:xfrm>
            <a:off x="6748463" y="322569"/>
            <a:ext cx="4598101" cy="942479"/>
          </a:xfrm>
          <a:prstGeom prst="roundRect">
            <a:avLst/>
          </a:prstGeom>
          <a:solidFill>
            <a:srgbClr val="CEECFE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8" name="TextBox 447"/>
          <p:cNvSpPr txBox="1"/>
          <p:nvPr/>
        </p:nvSpPr>
        <p:spPr>
          <a:xfrm>
            <a:off x="6748463" y="392492"/>
            <a:ext cx="45981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>
                <a:latin typeface="Akrobat Black" panose="00000A00000000000000" pitchFamily="50" charset="-52"/>
                <a:cs typeface="Arial" panose="020B0604020202020204" pitchFamily="34" charset="0"/>
              </a:rPr>
              <a:t>ЛИМИТ</a:t>
            </a:r>
            <a:r>
              <a:rPr lang="en-GB" sz="4400" dirty="0">
                <a:latin typeface="Akrobat Black" panose="00000A00000000000000" pitchFamily="50" charset="-52"/>
                <a:cs typeface="Arial" panose="020B0604020202020204" pitchFamily="34" charset="0"/>
              </a:rPr>
              <a:t>: </a:t>
            </a:r>
            <a:r>
              <a:rPr lang="ru-RU" sz="4400" dirty="0">
                <a:latin typeface="Akrobat Black" panose="00000A00000000000000" pitchFamily="50" charset="-52"/>
                <a:cs typeface="Arial" panose="020B0604020202020204" pitchFamily="34" charset="0"/>
              </a:rPr>
              <a:t> 3 МИНУТЫ</a:t>
            </a:r>
            <a:endParaRPr lang="en-GB" sz="4400" dirty="0">
              <a:latin typeface="Akrobat Black" panose="00000A00000000000000" pitchFamily="50" charset="-52"/>
              <a:cs typeface="Arial" panose="020B0604020202020204" pitchFamily="34" charset="0"/>
            </a:endParaRPr>
          </a:p>
        </p:txBody>
      </p:sp>
      <p:pic>
        <p:nvPicPr>
          <p:cNvPr id="450" name="Рисунок 449" descr="Скетчбукс с пальцевами и Office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61064" y="751278"/>
            <a:ext cx="6235699" cy="6235699"/>
          </a:xfrm>
          <a:prstGeom prst="rect">
            <a:avLst/>
          </a:prstGeom>
        </p:spPr>
      </p:pic>
      <p:grpSp>
        <p:nvGrpSpPr>
          <p:cNvPr id="3" name="times up"/>
          <p:cNvGrpSpPr/>
          <p:nvPr/>
        </p:nvGrpSpPr>
        <p:grpSpPr>
          <a:xfrm>
            <a:off x="5852637" y="6053667"/>
            <a:ext cx="4910296" cy="933312"/>
            <a:chOff x="4321176" y="121146"/>
            <a:chExt cx="4804715" cy="864675"/>
          </a:xfrm>
        </p:grpSpPr>
        <p:sp>
          <p:nvSpPr>
            <p:cNvPr id="6" name="Rounded Rectangle 123"/>
            <p:cNvSpPr/>
            <p:nvPr/>
          </p:nvSpPr>
          <p:spPr>
            <a:xfrm>
              <a:off x="4321176" y="288262"/>
              <a:ext cx="2636838" cy="69755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ounded Rectangle 124"/>
            <p:cNvSpPr/>
            <p:nvPr/>
          </p:nvSpPr>
          <p:spPr>
            <a:xfrm>
              <a:off x="6489053" y="121146"/>
              <a:ext cx="2636838" cy="697559"/>
            </a:xfrm>
            <a:prstGeom prst="roundRect">
              <a:avLst/>
            </a:prstGeom>
            <a:solidFill>
              <a:srgbClr val="FFFF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dirty="0">
                  <a:solidFill>
                    <a:schemeClr val="tx1"/>
                  </a:solidFill>
                  <a:latin typeface="Akrobat ExtraBold" panose="00000900000000000000" pitchFamily="50" charset="-52"/>
                  <a:cs typeface="Arial" panose="020B0604020202020204" pitchFamily="34" charset="0"/>
                </a:rPr>
                <a:t>ВРЕМЯ ВЫШЛО</a:t>
              </a:r>
              <a:r>
                <a:rPr lang="en-GB" sz="2800" dirty="0">
                  <a:solidFill>
                    <a:schemeClr val="tx1"/>
                  </a:solidFill>
                  <a:latin typeface="Akrobat ExtraBold" panose="00000900000000000000" pitchFamily="50" charset="-52"/>
                  <a:cs typeface="Arial" panose="020B0604020202020204" pitchFamily="34" charset="0"/>
                </a:rPr>
                <a:t>!</a:t>
              </a:r>
              <a:endParaRPr lang="en-GB" sz="2800" dirty="0">
                <a:solidFill>
                  <a:schemeClr val="tx1"/>
                </a:solidFill>
                <a:latin typeface="Akrobat ExtraBold" panose="00000900000000000000" pitchFamily="50" charset="-52"/>
                <a:cs typeface="Arial" panose="020B0604020202020204" pitchFamily="34" charset="0"/>
              </a:endParaRPr>
            </a:p>
          </p:txBody>
        </p:sp>
      </p:grpSp>
      <p:pic>
        <p:nvPicPr>
          <p:cNvPr id="10" name="Рисунок 9" descr="Изображение выглядит как текст, Шрифт, Графика, графический дизайн&#10;&#10;Автоматически созданное описание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19837"/>
            <a:ext cx="2185988" cy="350869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8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80000"/>
                            </p:stCondLst>
                            <p:childTnLst>
                              <p:par>
                                <p:cTn id="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0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8977132" cy="662954"/>
          </a:xfrm>
        </p:spPr>
        <p:txBody>
          <a:bodyPr/>
          <a:lstStyle/>
          <a:p>
            <a:pPr algn="ctr">
              <a:defRPr/>
            </a:pPr>
            <a:r>
              <a:rPr lang="en-US" altLang="ru-RU">
                <a:solidFill>
                  <a:schemeClr val="tx2"/>
                </a:solidFill>
              </a:rPr>
              <a:t>Vocabulary</a:t>
            </a:r>
            <a:endParaRPr lang="en-US" altLang="ru-RU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49212"/>
            <a:ext cx="8977132" cy="5027751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en-US" altLang="ru-RU" sz="3600" b="1">
                <a:solidFill>
                  <a:schemeClr val="tx2"/>
                </a:solidFill>
                <a:latin typeface="Calibri Light" panose="020F0302020204030204"/>
                <a:cs typeface="Calibri Light" panose="020F0302020204030204"/>
              </a:rPr>
              <a:t>concentration - </a:t>
            </a:r>
            <a:r>
              <a:rPr lang="en-US" altLang="ru-RU" sz="3600">
                <a:solidFill>
                  <a:schemeClr val="tx2"/>
                </a:solidFill>
                <a:latin typeface="Calibri Light" panose="020F0302020204030204"/>
                <a:cs typeface="Calibri Light" panose="020F0302020204030204"/>
              </a:rPr>
              <a:t>a large number or amount of something in the same place</a:t>
            </a:r>
            <a:endParaRPr lang="en-US" altLang="ru-RU" sz="3600" b="1">
              <a:solidFill>
                <a:schemeClr val="tx2"/>
              </a:solidFill>
              <a:latin typeface="Calibri Light" panose="020F0302020204030204"/>
              <a:cs typeface="Calibri Light" panose="020F0302020204030204"/>
            </a:endParaRPr>
          </a:p>
          <a:p>
            <a:pPr>
              <a:defRPr/>
            </a:pPr>
            <a:r>
              <a:rPr lang="en-US" altLang="ru-RU" sz="3600" b="1">
                <a:solidFill>
                  <a:schemeClr val="tx2"/>
                </a:solidFill>
                <a:latin typeface="Calibri Light" panose="020F0302020204030204"/>
                <a:cs typeface="Calibri Light" panose="020F0302020204030204"/>
              </a:rPr>
              <a:t>catalyst - </a:t>
            </a:r>
            <a:r>
              <a:rPr lang="en-US" altLang="ru-RU" sz="3600">
                <a:solidFill>
                  <a:schemeClr val="tx2"/>
                </a:solidFill>
                <a:latin typeface="Calibri Light" panose="020F0302020204030204"/>
                <a:cs typeface="Calibri Light" panose="020F0302020204030204"/>
              </a:rPr>
              <a:t>something that makes a chemical reaction happen more quickly without itself being changed</a:t>
            </a:r>
            <a:endParaRPr lang="en-US" altLang="ru-RU" sz="3600" b="1">
              <a:solidFill>
                <a:schemeClr val="tx2"/>
              </a:solidFill>
              <a:latin typeface="Calibri Light" panose="020F0302020204030204"/>
              <a:cs typeface="Calibri Light" panose="020F0302020204030204"/>
            </a:endParaRPr>
          </a:p>
          <a:p>
            <a:pPr>
              <a:defRPr/>
            </a:pPr>
            <a:r>
              <a:rPr lang="en-US" altLang="ru-RU" sz="3600" b="1">
                <a:solidFill>
                  <a:schemeClr val="tx2"/>
                </a:solidFill>
                <a:latin typeface="Calibri Light" panose="020F0302020204030204"/>
                <a:cs typeface="Calibri Light" panose="020F0302020204030204"/>
              </a:rPr>
              <a:t>temperature </a:t>
            </a:r>
            <a:endParaRPr lang="en-US" altLang="ru-RU" sz="3600" b="1">
              <a:solidFill>
                <a:schemeClr val="tx2"/>
              </a:solidFill>
              <a:latin typeface="Calibri Light" panose="020F0302020204030204"/>
              <a:cs typeface="Calibri Light" panose="020F0302020204030204"/>
            </a:endParaRPr>
          </a:p>
          <a:p>
            <a:pPr>
              <a:defRPr/>
            </a:pPr>
            <a:r>
              <a:rPr lang="en-US" altLang="ru-RU" sz="3600" b="1">
                <a:solidFill>
                  <a:schemeClr val="tx2"/>
                </a:solidFill>
                <a:latin typeface="Calibri Light" panose="020F0302020204030204"/>
                <a:cs typeface="Calibri Light" panose="020F0302020204030204"/>
              </a:rPr>
              <a:t>surface area - </a:t>
            </a:r>
            <a:r>
              <a:rPr lang="en-US" altLang="ru-RU" sz="3600">
                <a:solidFill>
                  <a:schemeClr val="tx2"/>
                </a:solidFill>
                <a:latin typeface="Calibri Light" panose="020F0302020204030204"/>
                <a:cs typeface="Calibri Light" panose="020F0302020204030204"/>
              </a:rPr>
              <a:t>the area of a surface or of all of the outer surfaces of something</a:t>
            </a:r>
            <a:endParaRPr lang="en-US" altLang="ru-RU" sz="3600" b="1">
              <a:solidFill>
                <a:schemeClr val="tx2"/>
              </a:solidFill>
              <a:latin typeface="Calibri Light" panose="020F0302020204030204"/>
              <a:cs typeface="Calibri Light" panose="020F0302020204030204"/>
            </a:endParaRPr>
          </a:p>
          <a:p>
            <a:pPr>
              <a:defRPr/>
            </a:pPr>
            <a:r>
              <a:rPr lang="en-US" altLang="ru-RU" sz="3600" b="1">
                <a:solidFill>
                  <a:schemeClr val="tx2"/>
                </a:solidFill>
                <a:latin typeface="Calibri Light" panose="020F0302020204030204"/>
                <a:cs typeface="Calibri Light" panose="020F0302020204030204"/>
              </a:rPr>
              <a:t>nature of reactants - </a:t>
            </a:r>
            <a:r>
              <a:rPr lang="en-US" altLang="ru-RU" sz="3600">
                <a:solidFill>
                  <a:schemeClr val="tx2"/>
                </a:solidFill>
                <a:latin typeface="Calibri Light" panose="020F0302020204030204"/>
                <a:cs typeface="Calibri Light" panose="020F0302020204030204"/>
              </a:rPr>
              <a:t>the nature of the substance that is part of a chemical reaction</a:t>
            </a:r>
            <a:endParaRPr lang="en-US" altLang="ru-RU" sz="3600" b="1">
              <a:solidFill>
                <a:schemeClr val="tx2"/>
              </a:solidFill>
              <a:latin typeface="Calibri Light" panose="020F0302020204030204"/>
              <a:cs typeface="Calibri Light" panose="020F0302020204030204"/>
            </a:endParaRPr>
          </a:p>
          <a:p>
            <a:pPr>
              <a:defRPr/>
            </a:pPr>
            <a:r>
              <a:rPr lang="en-US" altLang="ru-RU" sz="3600" b="1">
                <a:solidFill>
                  <a:schemeClr val="tx2"/>
                </a:solidFill>
                <a:latin typeface="Calibri Light" panose="020F0302020204030204"/>
                <a:cs typeface="Calibri Light" panose="020F0302020204030204"/>
              </a:rPr>
              <a:t>trigger -</a:t>
            </a:r>
            <a:r>
              <a:rPr lang="en-US" altLang="ru-RU" sz="3600">
                <a:solidFill>
                  <a:schemeClr val="tx2"/>
                </a:solidFill>
                <a:latin typeface="Calibri Light" panose="020F0302020204030204"/>
                <a:cs typeface="Calibri Light" panose="020F0302020204030204"/>
              </a:rPr>
              <a:t> to cause something to start</a:t>
            </a:r>
            <a:endParaRPr lang="en-US" altLang="ru-RU" sz="3600" b="1">
              <a:solidFill>
                <a:schemeClr val="tx2"/>
              </a:solidFill>
              <a:latin typeface="Calibri Light" panose="020F0302020204030204"/>
              <a:cs typeface="Calibri Light" panose="020F0302020204030204"/>
            </a:endParaRPr>
          </a:p>
          <a:p>
            <a:pPr>
              <a:defRPr/>
            </a:pPr>
            <a:r>
              <a:rPr lang="en-US" altLang="ru-RU" sz="3600" b="1">
                <a:solidFill>
                  <a:schemeClr val="tx2"/>
                </a:solidFill>
                <a:latin typeface="Calibri Light" panose="020F0302020204030204"/>
                <a:cs typeface="Calibri Light" panose="020F0302020204030204"/>
              </a:rPr>
              <a:t>rate of reaction - </a:t>
            </a:r>
            <a:r>
              <a:rPr lang="en-US" altLang="ru-RU" sz="3600">
                <a:solidFill>
                  <a:schemeClr val="tx2"/>
                </a:solidFill>
                <a:latin typeface="Calibri Light" panose="020F0302020204030204"/>
                <a:cs typeface="Calibri Light" panose="020F0302020204030204"/>
              </a:rPr>
              <a:t>the speed of reaction</a:t>
            </a:r>
            <a:endParaRPr lang="en-US" altLang="ru-RU" sz="3600" b="1">
              <a:solidFill>
                <a:schemeClr val="tx2"/>
              </a:solidFill>
              <a:latin typeface="Calibri Light" panose="020F0302020204030204"/>
              <a:cs typeface="Calibri Light" panose="020F0302020204030204"/>
            </a:endParaRPr>
          </a:p>
          <a:p>
            <a:pPr>
              <a:defRPr/>
            </a:pPr>
            <a:endParaRPr lang="en-US" alt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8977132" cy="1036196"/>
          </a:xfrm>
        </p:spPr>
        <p:txBody>
          <a:bodyPr/>
          <a:lstStyle/>
          <a:p>
            <a:pPr lvl="0" algn="ctr">
              <a:defRPr/>
            </a:pPr>
            <a:r>
              <a:rPr lang="en-US" altLang="ru-RU">
                <a:solidFill>
                  <a:schemeClr val="tx2"/>
                </a:solidFill>
              </a:rPr>
              <a:t>The aim of our lesson</a:t>
            </a:r>
            <a:endParaRPr lang="en-US" altLang="ru-RU">
              <a:solidFill>
                <a:schemeClr val="tx2"/>
              </a:solidFill>
            </a:endParaRP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1809750" y="2098316"/>
            <a:ext cx="243840" cy="366754"/>
          </a:xfrm>
          <a:prstGeom prst="rect">
            <a:avLst/>
          </a:prstGeom>
        </p:spPr>
        <p:txBody>
          <a:bodyPr wrap="none">
            <a:spAutoFit/>
          </a:bodyPr>
          <a:p>
            <a:pPr>
              <a:defRPr/>
            </a:pPr>
            <a:endParaRPr lang="en-US" altLang="ru-RU"/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1062213" y="1302556"/>
            <a:ext cx="7427090" cy="2543639"/>
          </a:xfrm>
          <a:prstGeom prst="rect">
            <a:avLst/>
          </a:prstGeom>
        </p:spPr>
        <p:txBody>
          <a:bodyPr wrap="square">
            <a:spAutoFit/>
          </a:bodyPr>
          <a:p>
            <a:pPr algn="ctr">
              <a:defRPr/>
            </a:pPr>
            <a:r>
              <a:rPr lang="en-US" altLang="ru-RU" sz="3200">
                <a:solidFill>
                  <a:schemeClr val="tx2"/>
                </a:solidFill>
                <a:latin typeface="Calibri Light" panose="020F0302020204030204"/>
                <a:cs typeface="Calibri Light" panose="020F0302020204030204"/>
              </a:rPr>
              <a:t>We are going to test our hypothesis</a:t>
            </a:r>
            <a:endParaRPr lang="en-US" altLang="ru-RU" sz="3200">
              <a:solidFill>
                <a:schemeClr val="tx2"/>
              </a:solidFill>
              <a:latin typeface="Calibri Light" panose="020F0302020204030204"/>
              <a:cs typeface="Calibri Light" panose="020F0302020204030204"/>
            </a:endParaRPr>
          </a:p>
          <a:p>
            <a:pPr algn="ctr">
              <a:defRPr/>
            </a:pPr>
            <a:endParaRPr lang="en-US" altLang="ru-RU" sz="3200">
              <a:solidFill>
                <a:schemeClr val="tx2"/>
              </a:solidFill>
              <a:latin typeface="Calibri Light" panose="020F0302020204030204"/>
              <a:cs typeface="Calibri Light" panose="020F0302020204030204"/>
            </a:endParaRPr>
          </a:p>
          <a:p>
            <a:pPr algn="ctr">
              <a:defRPr/>
            </a:pPr>
            <a:r>
              <a:rPr lang="en-US" altLang="ru-RU" sz="3200">
                <a:solidFill>
                  <a:schemeClr val="tx2"/>
                </a:solidFill>
                <a:latin typeface="Calibri Light" panose="020F0302020204030204"/>
                <a:cs typeface="Calibri Light" panose="020F0302020204030204"/>
              </a:rPr>
              <a:t>We can use the factors of chemical rates as a model to explain and understand our body‘s response to pressure and stress</a:t>
            </a:r>
            <a:endParaRPr lang="en-US" altLang="ru-RU" sz="3200">
              <a:solidFill>
                <a:schemeClr val="tx2"/>
              </a:solidFill>
              <a:latin typeface="Calibri Light" panose="020F0302020204030204"/>
              <a:cs typeface="Calibri Light" panose="020F0302020204030204"/>
            </a:endParaRPr>
          </a:p>
        </p:txBody>
      </p:sp>
      <p:sp>
        <p:nvSpPr>
          <p:cNvPr id="7" name="Текстовое поле 6"/>
          <p:cNvSpPr txBox="1"/>
          <p:nvPr/>
        </p:nvSpPr>
        <p:spPr>
          <a:xfrm>
            <a:off x="3280700" y="5353696"/>
            <a:ext cx="2815300" cy="359398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/>
            </a:pPr>
            <a:endParaRPr lang="en-US" altLang="ru-RU"/>
          </a:p>
        </p:txBody>
      </p:sp>
      <p:pic>
        <p:nvPicPr>
          <p:cNvPr id="8" name="Изображение 7"/>
          <p:cNvPicPr>
            <a:picLocks noChangeAspect="1"/>
          </p:cNvPicPr>
          <p:nvPr/>
        </p:nvPicPr>
        <p:blipFill rotWithShape="1">
          <a:blip r:embed="rId1"/>
          <a:stretch>
            <a:fillRect/>
          </a:stretch>
        </p:blipFill>
        <p:spPr>
          <a:xfrm>
            <a:off x="3342190" y="4099367"/>
            <a:ext cx="3048000" cy="257777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7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>
              <a:defRPr/>
            </a:pPr>
            <a:r>
              <a:rPr lang="en-US" altLang="ru-RU">
                <a:solidFill>
                  <a:schemeClr val="tx2"/>
                </a:solidFill>
                <a:cs typeface="Calibri Light" panose="020F0302020204030204"/>
              </a:rPr>
              <a:t>Reflexion/</a:t>
            </a:r>
            <a:r>
              <a:rPr lang="ru-RU" altLang="en-US">
                <a:solidFill>
                  <a:schemeClr val="tx2"/>
                </a:solidFill>
                <a:cs typeface="Calibri Light" panose="020F0302020204030204"/>
              </a:rPr>
              <a:t>Рефлексия</a:t>
            </a:r>
            <a:endParaRPr lang="ru-RU" altLang="en-US">
              <a:solidFill>
                <a:schemeClr val="tx2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173331" y="2882024"/>
            <a:ext cx="8580120" cy="155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Font typeface="Arial" panose="020B0604020202020204"/>
              <a:buNone/>
              <a:defRPr/>
            </a:pPr>
            <a:endParaRPr lang="ru-RU" sz="9600">
              <a:solidFill>
                <a:srgbClr val="645BCA"/>
              </a:solidFill>
            </a:endParaRP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1207103" y="1586119"/>
            <a:ext cx="8006522" cy="4831080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/>
            </a:pPr>
            <a:r>
              <a:rPr lang="ru-RU" altLang="en-US" sz="2800" b="1">
                <a:solidFill>
                  <a:schemeClr val="tx2"/>
                </a:solidFill>
                <a:latin typeface="Calibri Light" panose="020F0302020204030204"/>
                <a:cs typeface="Calibri Light" panose="020F0302020204030204"/>
              </a:rPr>
              <a:t>Продуктом сегодняшнего урока для меня стало</a:t>
            </a:r>
            <a:r>
              <a:rPr lang="en-US" altLang="ru-RU" sz="2800" b="1">
                <a:solidFill>
                  <a:schemeClr val="tx2"/>
                </a:solidFill>
                <a:latin typeface="Calibri Light" panose="020F0302020204030204"/>
                <a:cs typeface="Calibri Light" panose="020F0302020204030204"/>
              </a:rPr>
              <a:t>....</a:t>
            </a:r>
            <a:endParaRPr lang="en-US" altLang="ru-RU" sz="2800" b="1">
              <a:solidFill>
                <a:schemeClr val="tx2"/>
              </a:solidFill>
              <a:latin typeface="Calibri Light" panose="020F0302020204030204"/>
              <a:cs typeface="Calibri Light" panose="020F0302020204030204"/>
            </a:endParaRPr>
          </a:p>
          <a:p>
            <a:pPr>
              <a:defRPr/>
            </a:pPr>
            <a:r>
              <a:rPr lang="en-US" altLang="ru-RU" sz="2800" b="1">
                <a:solidFill>
                  <a:schemeClr val="tx2"/>
                </a:solidFill>
                <a:latin typeface="Calibri Light" panose="020F0302020204030204"/>
                <a:cs typeface="Calibri Light" panose="020F0302020204030204"/>
              </a:rPr>
              <a:t>The product of today‘s lesson for me was.......</a:t>
            </a:r>
            <a:endParaRPr lang="en-US" altLang="ru-RU" sz="2800" b="1">
              <a:solidFill>
                <a:schemeClr val="tx2"/>
              </a:solidFill>
              <a:latin typeface="Calibri Light" panose="020F0302020204030204"/>
              <a:cs typeface="Calibri Light" panose="020F0302020204030204"/>
            </a:endParaRPr>
          </a:p>
          <a:p>
            <a:pPr>
              <a:defRPr/>
            </a:pPr>
            <a:endParaRPr lang="en-US" altLang="ru-RU" sz="2800" b="1">
              <a:solidFill>
                <a:schemeClr val="tx2"/>
              </a:solidFill>
              <a:latin typeface="Calibri Light" panose="020F0302020204030204"/>
              <a:cs typeface="Calibri Light" panose="020F0302020204030204"/>
            </a:endParaRPr>
          </a:p>
          <a:p>
            <a:pPr>
              <a:defRPr/>
            </a:pPr>
            <a:r>
              <a:rPr lang="ru-RU" altLang="en-US" sz="2800" b="1">
                <a:solidFill>
                  <a:schemeClr val="tx2"/>
                </a:solidFill>
                <a:latin typeface="Calibri Light" panose="020F0302020204030204"/>
                <a:cs typeface="Calibri Light" panose="020F0302020204030204"/>
              </a:rPr>
              <a:t>Катализатором</a:t>
            </a:r>
            <a:r>
              <a:rPr lang="en-US" altLang="ru-RU" sz="2800" b="1">
                <a:solidFill>
                  <a:schemeClr val="tx2"/>
                </a:solidFill>
                <a:latin typeface="Calibri Light" panose="020F0302020204030204"/>
                <a:cs typeface="Calibri Light" panose="020F0302020204030204"/>
              </a:rPr>
              <a:t>/</a:t>
            </a:r>
            <a:r>
              <a:rPr lang="ru-RU" altLang="en-US" sz="2800" b="1">
                <a:solidFill>
                  <a:schemeClr val="tx2"/>
                </a:solidFill>
                <a:latin typeface="Calibri Light" panose="020F0302020204030204"/>
                <a:cs typeface="Calibri Light" panose="020F0302020204030204"/>
              </a:rPr>
              <a:t>Ингибитором моего обучения сегодня выступило</a:t>
            </a:r>
            <a:r>
              <a:rPr lang="en-US" altLang="ru-RU" sz="2800" b="1">
                <a:solidFill>
                  <a:schemeClr val="tx2"/>
                </a:solidFill>
                <a:latin typeface="Calibri Light" panose="020F0302020204030204"/>
                <a:cs typeface="Calibri Light" panose="020F0302020204030204"/>
              </a:rPr>
              <a:t>.....</a:t>
            </a:r>
            <a:endParaRPr lang="en-US" altLang="ru-RU" sz="2800" b="1">
              <a:solidFill>
                <a:schemeClr val="tx2"/>
              </a:solidFill>
              <a:latin typeface="Calibri Light" panose="020F0302020204030204"/>
              <a:cs typeface="Calibri Light" panose="020F0302020204030204"/>
            </a:endParaRPr>
          </a:p>
          <a:p>
            <a:pPr>
              <a:defRPr/>
            </a:pPr>
            <a:r>
              <a:rPr lang="en-US" altLang="ru-RU" sz="2800" b="1">
                <a:solidFill>
                  <a:schemeClr val="tx2"/>
                </a:solidFill>
                <a:latin typeface="Calibri Light" panose="020F0302020204030204"/>
                <a:cs typeface="Calibri Light" panose="020F0302020204030204"/>
              </a:rPr>
              <a:t>The catalyst/inhibitor of my learning today was.......</a:t>
            </a:r>
            <a:endParaRPr lang="en-US" altLang="ru-RU" sz="2800" b="1">
              <a:solidFill>
                <a:schemeClr val="tx2"/>
              </a:solidFill>
              <a:latin typeface="Calibri Light" panose="020F0302020204030204"/>
              <a:cs typeface="Calibri Light" panose="020F0302020204030204"/>
            </a:endParaRPr>
          </a:p>
          <a:p>
            <a:pPr>
              <a:defRPr/>
            </a:pPr>
            <a:endParaRPr lang="en-US" altLang="ru-RU" sz="2800" b="1">
              <a:solidFill>
                <a:schemeClr val="tx2"/>
              </a:solidFill>
              <a:latin typeface="Calibri Light" panose="020F0302020204030204"/>
              <a:cs typeface="Calibri Light" panose="020F0302020204030204"/>
            </a:endParaRPr>
          </a:p>
          <a:p>
            <a:pPr>
              <a:defRPr/>
            </a:pPr>
            <a:r>
              <a:rPr lang="ru-RU" altLang="en-US" sz="2800" b="1">
                <a:solidFill>
                  <a:schemeClr val="tx2"/>
                </a:solidFill>
                <a:latin typeface="Calibri Light" panose="020F0302020204030204"/>
                <a:cs typeface="Calibri Light" panose="020F0302020204030204"/>
              </a:rPr>
              <a:t>Самый интересный факт</a:t>
            </a:r>
            <a:r>
              <a:rPr lang="en-US" altLang="ru-RU" sz="2800" b="1">
                <a:solidFill>
                  <a:schemeClr val="tx2"/>
                </a:solidFill>
                <a:latin typeface="Calibri Light" panose="020F0302020204030204"/>
                <a:cs typeface="Calibri Light" panose="020F0302020204030204"/>
              </a:rPr>
              <a:t>,</a:t>
            </a:r>
            <a:r>
              <a:rPr lang="ru-RU" altLang="en-US" sz="2800" b="1">
                <a:solidFill>
                  <a:schemeClr val="tx2"/>
                </a:solidFill>
                <a:latin typeface="Calibri Light" panose="020F0302020204030204"/>
                <a:cs typeface="Calibri Light" panose="020F0302020204030204"/>
              </a:rPr>
              <a:t> о котором расскажу тем</a:t>
            </a:r>
            <a:r>
              <a:rPr lang="en-US" altLang="ru-RU" sz="2800" b="1">
                <a:solidFill>
                  <a:schemeClr val="tx2"/>
                </a:solidFill>
                <a:latin typeface="Calibri Light" panose="020F0302020204030204"/>
                <a:cs typeface="Calibri Light" panose="020F0302020204030204"/>
              </a:rPr>
              <a:t>,</a:t>
            </a:r>
            <a:r>
              <a:rPr lang="ru-RU" altLang="en-US" sz="2800" b="1">
                <a:solidFill>
                  <a:schemeClr val="tx2"/>
                </a:solidFill>
                <a:latin typeface="Calibri Light" panose="020F0302020204030204"/>
                <a:cs typeface="Calibri Light" panose="020F0302020204030204"/>
              </a:rPr>
              <a:t> кого сегодня не было</a:t>
            </a:r>
            <a:r>
              <a:rPr lang="en-US" altLang="ru-RU" sz="2800" b="1">
                <a:solidFill>
                  <a:schemeClr val="tx2"/>
                </a:solidFill>
                <a:latin typeface="Calibri Light" panose="020F0302020204030204"/>
                <a:cs typeface="Calibri Light" panose="020F0302020204030204"/>
              </a:rPr>
              <a:t>....</a:t>
            </a:r>
            <a:endParaRPr lang="en-US" altLang="ru-RU" sz="2800" b="1">
              <a:solidFill>
                <a:schemeClr val="tx2"/>
              </a:solidFill>
              <a:latin typeface="Calibri Light" panose="020F0302020204030204"/>
              <a:cs typeface="Calibri Light" panose="020F0302020204030204"/>
            </a:endParaRPr>
          </a:p>
          <a:p>
            <a:pPr>
              <a:defRPr/>
            </a:pPr>
            <a:r>
              <a:rPr lang="en-US" altLang="ru-RU" sz="2800" b="1">
                <a:solidFill>
                  <a:schemeClr val="tx2"/>
                </a:solidFill>
                <a:latin typeface="Calibri Light" panose="020F0302020204030204"/>
                <a:cs typeface="Calibri Light" panose="020F0302020204030204"/>
              </a:rPr>
              <a:t>The most interesting fact I‘ll tell absent classmates about is.....</a:t>
            </a:r>
            <a:endParaRPr lang="en-US" altLang="ru-RU" sz="2800" b="1">
              <a:solidFill>
                <a:schemeClr val="tx2"/>
              </a:solidFill>
              <a:latin typeface="Calibri Light" panose="020F0302020204030204"/>
              <a:cs typeface="Calibri Light" panose="020F0302020204030204"/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406451" y="1793184"/>
            <a:ext cx="800652" cy="48315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p>
            <a:pPr algn="ctr">
              <a:defRPr/>
            </a:pPr>
            <a:endParaRPr lang="ru-RU" altLang="en-US"/>
          </a:p>
        </p:txBody>
      </p:sp>
      <p:sp>
        <p:nvSpPr>
          <p:cNvPr id="8" name="Стрелка вправо 7"/>
          <p:cNvSpPr/>
          <p:nvPr/>
        </p:nvSpPr>
        <p:spPr>
          <a:xfrm>
            <a:off x="393199" y="3187423"/>
            <a:ext cx="800652" cy="48315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endParaRPr lang="ru-RU" altLang="en-US"/>
          </a:p>
        </p:txBody>
      </p:sp>
      <p:sp>
        <p:nvSpPr>
          <p:cNvPr id="9" name="Стрелка вправо 8"/>
          <p:cNvSpPr/>
          <p:nvPr/>
        </p:nvSpPr>
        <p:spPr>
          <a:xfrm>
            <a:off x="338533" y="4637984"/>
            <a:ext cx="800652" cy="48315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endParaRPr lang="ru-RU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7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US" altLang="ru-RU">
                <a:solidFill>
                  <a:schemeClr val="tx2"/>
                </a:solidFill>
              </a:rPr>
              <a:t>H/W</a:t>
            </a:r>
            <a:endParaRPr lang="en-US" altLang="ru-RU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  <a:defRPr/>
            </a:pPr>
            <a:r>
              <a:rPr lang="en-US" altLang="ru-RU">
                <a:solidFill>
                  <a:schemeClr val="tx2"/>
                </a:solidFill>
              </a:rPr>
              <a:t>Make a detailed infographics</a:t>
            </a:r>
            <a:r>
              <a:rPr lang="ru-RU" altLang="en-US">
                <a:solidFill>
                  <a:schemeClr val="tx2"/>
                </a:solidFill>
              </a:rPr>
              <a:t>  «The Chemistry of My Stress», </a:t>
            </a:r>
            <a:r>
              <a:rPr lang="en-US" altLang="ru-RU">
                <a:solidFill>
                  <a:schemeClr val="tx2"/>
                </a:solidFill>
              </a:rPr>
              <a:t>using not less than </a:t>
            </a:r>
            <a:r>
              <a:rPr lang="ru-RU" altLang="en-US">
                <a:solidFill>
                  <a:schemeClr val="tx2"/>
                </a:solidFill>
              </a:rPr>
              <a:t> 5 </a:t>
            </a:r>
            <a:r>
              <a:rPr lang="en-US" altLang="ru-RU">
                <a:solidFill>
                  <a:schemeClr val="tx2"/>
                </a:solidFill>
              </a:rPr>
              <a:t>terms from the chemistry lesson and 8 English </a:t>
            </a:r>
            <a:endParaRPr lang="ru-RU" altLang="en-US">
              <a:solidFill>
                <a:schemeClr val="tx2"/>
              </a:solidFill>
            </a:endParaRPr>
          </a:p>
          <a:p>
            <a:pPr algn="ctr">
              <a:buNone/>
              <a:defRPr/>
            </a:pPr>
            <a:endParaRPr lang="ru-RU" altLang="en-US">
              <a:solidFill>
                <a:schemeClr val="tx2"/>
              </a:solidFill>
            </a:endParaRPr>
          </a:p>
          <a:p>
            <a:pPr algn="ctr">
              <a:buNone/>
              <a:defRPr/>
            </a:pPr>
            <a:r>
              <a:rPr lang="ru-RU" altLang="en-US">
                <a:solidFill>
                  <a:schemeClr val="tx2"/>
                </a:solidFill>
              </a:rPr>
              <a:t> </a:t>
            </a:r>
            <a:endParaRPr lang="ru-RU" altLang="en-US">
              <a:solidFill>
                <a:schemeClr val="tx2"/>
              </a:solidFill>
            </a:endParaRP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4694858" y="3767206"/>
            <a:ext cx="3175000" cy="364739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/>
            </a:pPr>
            <a:endParaRPr lang="en-US" altLang="ru-RU"/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 rotWithShape="1">
          <a:blip r:embed="rId1"/>
          <a:stretch>
            <a:fillRect/>
          </a:stretch>
        </p:blipFill>
        <p:spPr>
          <a:xfrm>
            <a:off x="2065130" y="3429000"/>
            <a:ext cx="5935870" cy="30017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555017" y="2571073"/>
            <a:ext cx="5000264" cy="5512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70000"/>
              </a:lnSpc>
              <a:buNone/>
              <a:defRPr/>
            </a:pPr>
            <a:endParaRPr lang="id-ID" sz="1800" b="1">
              <a:solidFill>
                <a:srgbClr val="645BCA"/>
              </a:solidFill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6782765" y="4896091"/>
            <a:ext cx="1238491" cy="1238491"/>
          </a:xfrm>
          <a:prstGeom prst="ellipse">
            <a:avLst/>
          </a:prstGeom>
          <a:solidFill>
            <a:srgbClr val="645B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8326056" y="4896090"/>
            <a:ext cx="1238491" cy="1238491"/>
          </a:xfrm>
          <a:prstGeom prst="ellipse">
            <a:avLst/>
          </a:prstGeom>
          <a:solidFill>
            <a:srgbClr val="645B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869347" y="4896090"/>
            <a:ext cx="1238491" cy="1238491"/>
          </a:xfrm>
          <a:prstGeom prst="ellipse">
            <a:avLst/>
          </a:prstGeom>
          <a:solidFill>
            <a:srgbClr val="645B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5" name="Изображение 14"/>
          <p:cNvPicPr>
            <a:picLocks noChangeAspect="1"/>
          </p:cNvPicPr>
          <p:nvPr/>
        </p:nvPicPr>
        <p:blipFill rotWithShape="1">
          <a:blip r:embed="rId1"/>
          <a:stretch>
            <a:fillRect/>
          </a:stretch>
        </p:blipFill>
        <p:spPr>
          <a:xfrm>
            <a:off x="435256" y="876179"/>
            <a:ext cx="11116522" cy="5768773"/>
          </a:xfrm>
          <a:prstGeom prst="rect">
            <a:avLst/>
          </a:prstGeom>
        </p:spPr>
      </p:pic>
      <p:sp>
        <p:nvSpPr>
          <p:cNvPr id="17" name="Текстовое поле 16"/>
          <p:cNvSpPr txBox="1"/>
          <p:nvPr/>
        </p:nvSpPr>
        <p:spPr>
          <a:xfrm>
            <a:off x="1904638" y="0"/>
            <a:ext cx="7475317" cy="636270"/>
          </a:xfrm>
          <a:prstGeom prst="rect">
            <a:avLst/>
          </a:prstGeom>
        </p:spPr>
        <p:txBody>
          <a:bodyPr wrap="square">
            <a:spAutoFit/>
          </a:bodyPr>
          <a:p>
            <a:pPr algn="ctr">
              <a:defRPr/>
            </a:pPr>
            <a:r>
              <a:rPr lang="en-US" altLang="ru-RU" sz="3600" b="1">
                <a:solidFill>
                  <a:schemeClr val="accent2">
                    <a:lumMod val="70000"/>
                  </a:schemeClr>
                </a:solidFill>
                <a:latin typeface="Calibri Light" panose="020F0302020204030204"/>
                <a:cs typeface="Calibri Light" panose="020F0302020204030204"/>
              </a:rPr>
              <a:t>What do you see in the picture?</a:t>
            </a:r>
            <a:endParaRPr lang="en-US" altLang="ru-RU" sz="3600" b="1">
              <a:solidFill>
                <a:schemeClr val="accent2">
                  <a:lumMod val="70000"/>
                </a:schemeClr>
              </a:solidFill>
              <a:latin typeface="Calibri Light" panose="020F0302020204030204"/>
              <a:cs typeface="Calibri Light" panose="020F030202020403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7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048000" y="3244334"/>
            <a:ext cx="6096000" cy="10971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6600" b="1"/>
          </a:p>
        </p:txBody>
      </p:sp>
      <p:pic>
        <p:nvPicPr>
          <p:cNvPr id="9" name="Изображение 8"/>
          <p:cNvPicPr>
            <a:picLocks noChangeAspect="1"/>
          </p:cNvPicPr>
          <p:nvPr/>
        </p:nvPicPr>
        <p:blipFill rotWithShape="1">
          <a:blip r:embed="rId1"/>
          <a:stretch>
            <a:fillRect/>
          </a:stretch>
        </p:blipFill>
        <p:spPr>
          <a:xfrm>
            <a:off x="195325" y="1320237"/>
            <a:ext cx="3204741" cy="4217526"/>
          </a:xfrm>
          <a:prstGeom prst="rect">
            <a:avLst/>
          </a:prstGeom>
        </p:spPr>
      </p:pic>
      <p:sp>
        <p:nvSpPr>
          <p:cNvPr id="10" name="Текстовое поле 9"/>
          <p:cNvSpPr txBox="1"/>
          <p:nvPr/>
        </p:nvSpPr>
        <p:spPr>
          <a:xfrm>
            <a:off x="5619750" y="1819395"/>
            <a:ext cx="3038355" cy="359925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/>
            </a:pPr>
            <a:endParaRPr lang="ru-RU" altLang="en-US"/>
          </a:p>
        </p:txBody>
      </p:sp>
      <p:pic>
        <p:nvPicPr>
          <p:cNvPr id="11" name="Изображение 10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4394762" y="1380542"/>
            <a:ext cx="3402475" cy="4096916"/>
          </a:xfrm>
          <a:prstGeom prst="rect">
            <a:avLst/>
          </a:prstGeom>
        </p:spPr>
      </p:pic>
      <p:pic>
        <p:nvPicPr>
          <p:cNvPr id="12" name="Изображение 11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601074" y="1324035"/>
            <a:ext cx="3248869" cy="4209929"/>
          </a:xfrm>
          <a:prstGeom prst="rect">
            <a:avLst/>
          </a:prstGeom>
        </p:spPr>
      </p:pic>
      <p:sp>
        <p:nvSpPr>
          <p:cNvPr id="13" name="Плюс 12"/>
          <p:cNvSpPr/>
          <p:nvPr/>
        </p:nvSpPr>
        <p:spPr>
          <a:xfrm>
            <a:off x="3365098" y="3028106"/>
            <a:ext cx="843987" cy="801788"/>
          </a:xfrm>
          <a:prstGeom prst="mathPlus">
            <a:avLst>
              <a:gd name="adj1" fmla="val 23520"/>
            </a:avLst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p>
            <a:pPr algn="ctr">
              <a:defRPr/>
            </a:pPr>
            <a:endParaRPr lang="ru-RU" altLang="en-US"/>
          </a:p>
        </p:txBody>
      </p:sp>
      <p:sp>
        <p:nvSpPr>
          <p:cNvPr id="14" name="Равно 13"/>
          <p:cNvSpPr/>
          <p:nvPr/>
        </p:nvSpPr>
        <p:spPr>
          <a:xfrm>
            <a:off x="7801200" y="3042000"/>
            <a:ext cx="770400" cy="770400"/>
          </a:xfrm>
          <a:prstGeom prst="mathEqual">
            <a:avLst>
              <a:gd name="adj1" fmla="val 23520"/>
              <a:gd name="adj2" fmla="val 11760"/>
            </a:avLst>
          </a:prstGeom>
          <a:solidFill>
            <a:schemeClr val="accent1">
              <a:lumMod val="70000"/>
            </a:schemeClr>
          </a:solidFill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p>
            <a:pPr algn="ctr">
              <a:defRPr/>
            </a:pPr>
            <a:endParaRPr lang="ru-RU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7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96000" y="1403912"/>
            <a:ext cx="5566913" cy="1750992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en-US" altLang="ru-RU" sz="4000" b="1">
                <a:solidFill>
                  <a:srgbClr val="645BCA"/>
                </a:solidFill>
              </a:rPr>
              <a:t>The Chemistry of stress. How pressure drives our reactions</a:t>
            </a:r>
            <a:endParaRPr lang="en-US" altLang="ru-RU" sz="4000" b="1">
              <a:solidFill>
                <a:srgbClr val="645BCA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55017" y="2571073"/>
            <a:ext cx="5000264" cy="5512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70000"/>
              </a:lnSpc>
              <a:buNone/>
              <a:defRPr/>
            </a:pPr>
            <a:endParaRPr lang="id-ID" sz="1800" b="1">
              <a:solidFill>
                <a:srgbClr val="645BCA"/>
              </a:solidFill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6782765" y="4896091"/>
            <a:ext cx="1238491" cy="1238491"/>
          </a:xfrm>
          <a:prstGeom prst="ellipse">
            <a:avLst/>
          </a:prstGeom>
          <a:solidFill>
            <a:srgbClr val="645B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8326056" y="4896090"/>
            <a:ext cx="1238491" cy="1238491"/>
          </a:xfrm>
          <a:prstGeom prst="ellipse">
            <a:avLst/>
          </a:prstGeom>
          <a:solidFill>
            <a:srgbClr val="645B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869347" y="4896090"/>
            <a:ext cx="1238491" cy="1238491"/>
          </a:xfrm>
          <a:prstGeom prst="ellipse">
            <a:avLst/>
          </a:prstGeom>
          <a:solidFill>
            <a:srgbClr val="645B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0" name="Рисунок 9" descr="Пипетка контур"/>
          <p:cNvPicPr>
            <a:picLocks noChangeAspect="1"/>
          </p:cNvPicPr>
          <p:nvPr/>
        </p:nvPicPr>
        <p:blipFill rotWithShape="1">
          <a:blip r:embed="rId1"/>
          <a:stretch>
            <a:fillRect/>
          </a:stretch>
        </p:blipFill>
        <p:spPr>
          <a:xfrm>
            <a:off x="6925519" y="5058135"/>
            <a:ext cx="914400" cy="914400"/>
          </a:xfrm>
          <a:prstGeom prst="rect">
            <a:avLst/>
          </a:prstGeom>
        </p:spPr>
      </p:pic>
      <p:pic>
        <p:nvPicPr>
          <p:cNvPr id="12" name="Рисунок 11" descr="Мензурка контур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8488101" y="4962644"/>
            <a:ext cx="914400" cy="914400"/>
          </a:xfrm>
          <a:prstGeom prst="rect">
            <a:avLst/>
          </a:prstGeom>
        </p:spPr>
      </p:pic>
      <p:pic>
        <p:nvPicPr>
          <p:cNvPr id="14" name="Рисунок 13" descr="Пробирки контур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0031392" y="5058135"/>
            <a:ext cx="914400" cy="914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700">
        <p:fade/>
      </p:transition>
    </mc:Choice>
    <mc:Fallback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Прямая соединительная линия 13"/>
          <p:cNvCxnSpPr/>
          <p:nvPr/>
        </p:nvCxnSpPr>
        <p:spPr>
          <a:xfrm flipV="1">
            <a:off x="1741027" y="3618525"/>
            <a:ext cx="5735259" cy="1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>
              <a:defRPr/>
            </a:pPr>
            <a:r>
              <a:rPr lang="en-US" altLang="ru-RU">
                <a:solidFill>
                  <a:schemeClr val="accent1">
                    <a:lumMod val="50000"/>
                  </a:schemeClr>
                </a:solidFill>
              </a:rPr>
              <a:t>Case studies: the chemistry of our daily stress</a:t>
            </a:r>
            <a:endParaRPr lang="en-US" altLang="ru-RU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023396" y="2900895"/>
            <a:ext cx="1435261" cy="1435261"/>
          </a:xfrm>
          <a:prstGeom prst="ellipse">
            <a:avLst/>
          </a:prstGeom>
          <a:solidFill>
            <a:srgbClr val="645B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2935150" y="2900897"/>
            <a:ext cx="1435261" cy="143526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846903" y="2900896"/>
            <a:ext cx="1435261" cy="143526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6758656" y="2900895"/>
            <a:ext cx="1435261" cy="143526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Дуга 7"/>
          <p:cNvSpPr/>
          <p:nvPr/>
        </p:nvSpPr>
        <p:spPr>
          <a:xfrm>
            <a:off x="842496" y="2715700"/>
            <a:ext cx="1805650" cy="1805650"/>
          </a:xfrm>
          <a:prstGeom prst="arc">
            <a:avLst>
              <a:gd name="adj1" fmla="val 10740510"/>
              <a:gd name="adj2" fmla="val 38904"/>
            </a:avLst>
          </a:prstGeom>
          <a:ln w="38100">
            <a:solidFill>
              <a:srgbClr val="645B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Дуга 14"/>
          <p:cNvSpPr/>
          <p:nvPr/>
        </p:nvSpPr>
        <p:spPr>
          <a:xfrm>
            <a:off x="2731531" y="2698937"/>
            <a:ext cx="1805650" cy="1805650"/>
          </a:xfrm>
          <a:prstGeom prst="arc">
            <a:avLst>
              <a:gd name="adj1" fmla="val 10740510"/>
              <a:gd name="adj2" fmla="val 38904"/>
            </a:avLst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Дуга 15"/>
          <p:cNvSpPr/>
          <p:nvPr/>
        </p:nvSpPr>
        <p:spPr>
          <a:xfrm>
            <a:off x="4661708" y="2698937"/>
            <a:ext cx="1805650" cy="1805650"/>
          </a:xfrm>
          <a:prstGeom prst="arc">
            <a:avLst>
              <a:gd name="adj1" fmla="val 10740510"/>
              <a:gd name="adj2" fmla="val 38904"/>
            </a:avLst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Дуга 16"/>
          <p:cNvSpPr/>
          <p:nvPr/>
        </p:nvSpPr>
        <p:spPr>
          <a:xfrm>
            <a:off x="6591885" y="2698937"/>
            <a:ext cx="1805650" cy="1805650"/>
          </a:xfrm>
          <a:prstGeom prst="arc">
            <a:avLst>
              <a:gd name="adj1" fmla="val 10740510"/>
              <a:gd name="adj2" fmla="val 38904"/>
            </a:avLst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838200" y="4745438"/>
            <a:ext cx="1805650" cy="8247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2400" b="1">
                <a:solidFill>
                  <a:schemeClr val="accent1">
                    <a:lumMod val="50000"/>
                  </a:schemeClr>
                </a:solidFill>
                <a:latin typeface="Calibri Light" panose="020F0302020204030204"/>
                <a:cs typeface="Calibri Light" panose="020F0302020204030204"/>
              </a:rPr>
              <a:t>The Morning Rush</a:t>
            </a:r>
            <a:endParaRPr lang="en-US" altLang="ru-RU" sz="2400" b="1">
              <a:solidFill>
                <a:schemeClr val="accent1">
                  <a:lumMod val="50000"/>
                </a:schemeClr>
              </a:solidFill>
              <a:latin typeface="Calibri Light" panose="020F0302020204030204"/>
              <a:cs typeface="Calibri Light" panose="020F0302020204030204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747806" y="4745438"/>
            <a:ext cx="1805650" cy="1186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2400" b="1">
                <a:solidFill>
                  <a:schemeClr val="accent1">
                    <a:lumMod val="50000"/>
                  </a:schemeClr>
                </a:solidFill>
                <a:latin typeface="Calibri Light" panose="020F0302020204030204"/>
                <a:cs typeface="Calibri Light" panose="020F0302020204030204"/>
              </a:rPr>
              <a:t>The Important Information</a:t>
            </a:r>
            <a:endParaRPr lang="en-US" altLang="ru-RU" sz="2400" b="1">
              <a:solidFill>
                <a:schemeClr val="accent1">
                  <a:lumMod val="50000"/>
                </a:schemeClr>
              </a:solidFill>
              <a:latin typeface="Calibri Light" panose="020F0302020204030204"/>
              <a:cs typeface="Calibri Light" panose="020F0302020204030204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654421" y="4745438"/>
            <a:ext cx="1805650" cy="8247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2400" b="1">
                <a:solidFill>
                  <a:schemeClr val="accent1">
                    <a:lumMod val="50000"/>
                  </a:schemeClr>
                </a:solidFill>
                <a:latin typeface="Calibri Light" panose="020F0302020204030204"/>
                <a:cs typeface="Calibri Light" panose="020F0302020204030204"/>
              </a:rPr>
              <a:t>The Final Sprint</a:t>
            </a:r>
            <a:endParaRPr lang="en-US" altLang="ru-RU" sz="2400" b="1">
              <a:solidFill>
                <a:schemeClr val="accent1">
                  <a:lumMod val="50000"/>
                </a:schemeClr>
              </a:solidFill>
              <a:latin typeface="Calibri Light" panose="020F0302020204030204"/>
              <a:cs typeface="Calibri Light" panose="020F0302020204030204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586604" y="4709267"/>
            <a:ext cx="1805650" cy="1184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2400" b="1">
                <a:solidFill>
                  <a:schemeClr val="accent1">
                    <a:lumMod val="50000"/>
                  </a:schemeClr>
                </a:solidFill>
                <a:latin typeface="Calibri Light" panose="020F0302020204030204"/>
                <a:cs typeface="Calibri Light" panose="020F0302020204030204"/>
              </a:rPr>
              <a:t>The Firecracker and The Log</a:t>
            </a:r>
            <a:endParaRPr lang="en-US" altLang="ru-RU" sz="2400" b="1">
              <a:solidFill>
                <a:schemeClr val="accent1">
                  <a:lumMod val="50000"/>
                </a:schemeClr>
              </a:solidFill>
              <a:latin typeface="Calibri Light" panose="020F0302020204030204"/>
              <a:cs typeface="Calibri Light" panose="020F0302020204030204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1"/>
          <a:stretch>
            <a:fillRect/>
          </a:stretch>
        </p:blipFill>
        <p:spPr>
          <a:xfrm>
            <a:off x="7052292" y="3159344"/>
            <a:ext cx="884836" cy="88483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5122115" y="3155296"/>
            <a:ext cx="884836" cy="88483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3208213" y="3079523"/>
            <a:ext cx="884836" cy="884836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362585" y="3119230"/>
            <a:ext cx="884836" cy="884836"/>
          </a:xfrm>
          <a:prstGeom prst="rect">
            <a:avLst/>
          </a:prstGeom>
        </p:spPr>
      </p:pic>
      <p:sp>
        <p:nvSpPr>
          <p:cNvPr id="38" name="Овал 3"/>
          <p:cNvSpPr/>
          <p:nvPr/>
        </p:nvSpPr>
        <p:spPr>
          <a:xfrm>
            <a:off x="8699340" y="2944781"/>
            <a:ext cx="1435261" cy="1435261"/>
          </a:xfrm>
          <a:prstGeom prst="ellipse">
            <a:avLst/>
          </a:prstGeom>
          <a:solidFill>
            <a:srgbClr val="645B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39" name="Рисунок 12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955043" y="3123410"/>
            <a:ext cx="884836" cy="884836"/>
          </a:xfrm>
          <a:prstGeom prst="rect">
            <a:avLst/>
          </a:prstGeom>
        </p:spPr>
      </p:pic>
      <p:sp>
        <p:nvSpPr>
          <p:cNvPr id="40" name="Дуга 7"/>
          <p:cNvSpPr/>
          <p:nvPr/>
        </p:nvSpPr>
        <p:spPr>
          <a:xfrm>
            <a:off x="8446099" y="2747530"/>
            <a:ext cx="1805650" cy="1805650"/>
          </a:xfrm>
          <a:prstGeom prst="arc">
            <a:avLst>
              <a:gd name="adj1" fmla="val 10740510"/>
              <a:gd name="adj2" fmla="val 38904"/>
            </a:avLst>
          </a:prstGeom>
          <a:ln w="38100">
            <a:solidFill>
              <a:srgbClr val="645B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41" name="Прямое соединение 40"/>
          <p:cNvCxnSpPr/>
          <p:nvPr/>
        </p:nvCxnSpPr>
        <p:spPr>
          <a:xfrm>
            <a:off x="8200800" y="3679200"/>
            <a:ext cx="507600" cy="10800"/>
          </a:xfrm>
          <a:prstGeom prst="line">
            <a:avLst/>
          </a:prstGeom>
          <a:ln w="12700" algn="ctr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32"/>
          <p:cNvSpPr txBox="1"/>
          <p:nvPr/>
        </p:nvSpPr>
        <p:spPr>
          <a:xfrm>
            <a:off x="6725492" y="4765211"/>
            <a:ext cx="1805650" cy="8247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2400" b="1">
                <a:solidFill>
                  <a:schemeClr val="accent1">
                    <a:lumMod val="50000"/>
                  </a:schemeClr>
                </a:solidFill>
                <a:latin typeface="Calibri Light" panose="020F0302020204030204"/>
                <a:cs typeface="Calibri Light" panose="020F0302020204030204"/>
              </a:rPr>
              <a:t>The Group Project</a:t>
            </a:r>
            <a:endParaRPr lang="en-US" altLang="ru-RU" sz="2400" b="1">
              <a:solidFill>
                <a:schemeClr val="accent1">
                  <a:lumMod val="50000"/>
                </a:schemeClr>
              </a:solidFill>
              <a:latin typeface="Calibri Light" panose="020F0302020204030204"/>
              <a:cs typeface="Calibri Light" panose="020F030202020403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7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9" grpId="1" animBg="1"/>
      <p:bldP spid="31" grpId="2" animBg="1"/>
      <p:bldP spid="43" grpId="3" animBg="1"/>
      <p:bldP spid="33" grpId="4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трелка: пятиугольник 4"/>
          <p:cNvSpPr/>
          <p:nvPr/>
        </p:nvSpPr>
        <p:spPr>
          <a:xfrm>
            <a:off x="422637" y="872505"/>
            <a:ext cx="1708248" cy="841376"/>
          </a:xfrm>
          <a:prstGeom prst="homePlate">
            <a:avLst>
              <a:gd name="adj" fmla="val 50000"/>
            </a:avLst>
          </a:prstGeom>
          <a:solidFill>
            <a:schemeClr val="tx2">
              <a:lumMod val="9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6" name="Стрелка: пятиугольник 5"/>
          <p:cNvSpPr/>
          <p:nvPr/>
        </p:nvSpPr>
        <p:spPr>
          <a:xfrm>
            <a:off x="397429" y="1922574"/>
            <a:ext cx="1708248" cy="841376"/>
          </a:xfrm>
          <a:prstGeom prst="homePlat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7" name="Стрелка: пятиугольник 6"/>
          <p:cNvSpPr/>
          <p:nvPr/>
        </p:nvSpPr>
        <p:spPr>
          <a:xfrm>
            <a:off x="452280" y="3008312"/>
            <a:ext cx="1708248" cy="841376"/>
          </a:xfrm>
          <a:prstGeom prst="homePlate">
            <a:avLst>
              <a:gd name="adj" fmla="val 50000"/>
            </a:avLst>
          </a:prstGeom>
          <a:solidFill>
            <a:schemeClr val="accent1">
              <a:lumMod val="9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935403" y="3018472"/>
            <a:ext cx="4734399" cy="821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ru-RU" sz="2400" b="1">
                <a:solidFill>
                  <a:schemeClr val="accent1">
                    <a:lumMod val="90000"/>
                  </a:schemeClr>
                </a:solidFill>
                <a:latin typeface="Calibri Light" panose="020F0302020204030204"/>
                <a:cs typeface="Calibri Light" panose="020F0302020204030204"/>
              </a:rPr>
              <a:t>What is providing the extra energy for your </a:t>
            </a:r>
            <a:r>
              <a:rPr lang="ru-RU" altLang="en-US" sz="2400" b="1">
                <a:solidFill>
                  <a:schemeClr val="accent1">
                    <a:lumMod val="90000"/>
                  </a:schemeClr>
                </a:solidFill>
                <a:latin typeface="Calibri Light" panose="020F0302020204030204"/>
                <a:cs typeface="Calibri Light" panose="020F0302020204030204"/>
              </a:rPr>
              <a:t>“</a:t>
            </a:r>
            <a:r>
              <a:rPr lang="en-US" altLang="ru-RU" sz="2400" b="1">
                <a:solidFill>
                  <a:schemeClr val="accent1">
                    <a:lumMod val="90000"/>
                  </a:schemeClr>
                </a:solidFill>
                <a:latin typeface="Calibri Light" panose="020F0302020204030204"/>
                <a:cs typeface="Calibri Light" panose="020F0302020204030204"/>
              </a:rPr>
              <a:t>final reaction</a:t>
            </a:r>
            <a:r>
              <a:rPr lang="ru-RU" altLang="en-US" sz="2400" b="1">
                <a:solidFill>
                  <a:schemeClr val="accent1">
                    <a:lumMod val="90000"/>
                  </a:schemeClr>
                </a:solidFill>
                <a:latin typeface="Calibri Light" panose="020F0302020204030204"/>
                <a:cs typeface="Calibri Light" panose="020F0302020204030204"/>
              </a:rPr>
              <a:t>”</a:t>
            </a:r>
            <a:r>
              <a:rPr lang="en-US" altLang="ru-RU" sz="2400" b="1">
                <a:solidFill>
                  <a:schemeClr val="accent1">
                    <a:lumMod val="90000"/>
                  </a:schemeClr>
                </a:solidFill>
                <a:latin typeface="Calibri Light" panose="020F0302020204030204"/>
                <a:cs typeface="Calibri Light" panose="020F0302020204030204"/>
              </a:rPr>
              <a:t> (the sprint)?</a:t>
            </a:r>
            <a:endParaRPr lang="en-US" altLang="ru-RU" sz="2400" b="1">
              <a:solidFill>
                <a:schemeClr val="accent1">
                  <a:lumMod val="90000"/>
                </a:schemeClr>
              </a:solidFill>
              <a:latin typeface="Calibri Light" panose="020F0302020204030204"/>
              <a:cs typeface="Calibri Light" panose="020F0302020204030204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33796" y="1894265"/>
            <a:ext cx="4927311" cy="11804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ru-RU" sz="2400" b="1">
                <a:solidFill>
                  <a:schemeClr val="accent2"/>
                </a:solidFill>
                <a:latin typeface="Calibri Light" panose="020F0302020204030204"/>
                <a:cs typeface="Calibri Light" panose="020F0302020204030204"/>
              </a:rPr>
              <a:t>What was the </a:t>
            </a:r>
            <a:r>
              <a:rPr lang="ru-RU" altLang="en-US" sz="2400" b="1">
                <a:solidFill>
                  <a:schemeClr val="accent2"/>
                </a:solidFill>
                <a:latin typeface="Calibri Light" panose="020F0302020204030204"/>
                <a:cs typeface="Calibri Light" panose="020F0302020204030204"/>
              </a:rPr>
              <a:t>“</a:t>
            </a:r>
            <a:r>
              <a:rPr lang="en-US" altLang="ru-RU" sz="2400" b="1">
                <a:solidFill>
                  <a:schemeClr val="accent2"/>
                </a:solidFill>
                <a:latin typeface="Calibri Light" panose="020F0302020204030204"/>
                <a:cs typeface="Calibri Light" panose="020F0302020204030204"/>
              </a:rPr>
              <a:t>key</a:t>
            </a:r>
            <a:r>
              <a:rPr lang="ru-RU" altLang="en-US" sz="2400" b="1">
                <a:solidFill>
                  <a:schemeClr val="accent2"/>
                </a:solidFill>
                <a:latin typeface="Calibri Light" panose="020F0302020204030204"/>
                <a:cs typeface="Calibri Light" panose="020F0302020204030204"/>
              </a:rPr>
              <a:t>”</a:t>
            </a:r>
            <a:r>
              <a:rPr lang="en-US" altLang="ru-RU" sz="2400" b="1">
                <a:solidFill>
                  <a:schemeClr val="accent2"/>
                </a:solidFill>
                <a:latin typeface="Calibri Light" panose="020F0302020204030204"/>
                <a:cs typeface="Calibri Light" panose="020F0302020204030204"/>
              </a:rPr>
              <a:t> that helped you start the reaction (your presentation) successfully?</a:t>
            </a:r>
            <a:endParaRPr lang="en-US" altLang="ru-RU" sz="2400" b="1">
              <a:solidFill>
                <a:schemeClr val="accent2"/>
              </a:solidFill>
              <a:latin typeface="Calibri Light" panose="020F0302020204030204"/>
              <a:cs typeface="Calibri Light" panose="020F0302020204030204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77320" y="855643"/>
            <a:ext cx="5228735" cy="8188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ru-RU" sz="2400" b="1">
                <a:solidFill>
                  <a:schemeClr val="tx2"/>
                </a:solidFill>
                <a:latin typeface="Calibri Light" panose="020F0302020204030204"/>
                <a:cs typeface="Calibri Light" panose="020F0302020204030204"/>
              </a:rPr>
              <a:t>What is making your body′s </a:t>
            </a:r>
            <a:r>
              <a:rPr lang="ru-RU" altLang="en-US" sz="2400" b="1">
                <a:solidFill>
                  <a:schemeClr val="tx2"/>
                </a:solidFill>
                <a:latin typeface="Calibri Light" panose="020F0302020204030204"/>
                <a:cs typeface="Calibri Light" panose="020F0302020204030204"/>
              </a:rPr>
              <a:t>“</a:t>
            </a:r>
            <a:r>
              <a:rPr lang="en-US" altLang="ru-RU" sz="2400" b="1">
                <a:solidFill>
                  <a:schemeClr val="tx2"/>
                </a:solidFill>
                <a:latin typeface="Calibri Light" panose="020F0302020204030204"/>
                <a:cs typeface="Calibri Light" panose="020F0302020204030204"/>
              </a:rPr>
              <a:t>reactions</a:t>
            </a:r>
            <a:r>
              <a:rPr lang="ru-RU" altLang="en-US" sz="2400" b="1">
                <a:solidFill>
                  <a:schemeClr val="tx2"/>
                </a:solidFill>
                <a:latin typeface="Calibri Light" panose="020F0302020204030204"/>
                <a:cs typeface="Calibri Light" panose="020F0302020204030204"/>
              </a:rPr>
              <a:t>”</a:t>
            </a:r>
            <a:r>
              <a:rPr lang="en-US" altLang="ru-RU" sz="2400" b="1">
                <a:solidFill>
                  <a:schemeClr val="tx2"/>
                </a:solidFill>
                <a:latin typeface="Calibri Light" panose="020F0302020204030204"/>
                <a:cs typeface="Calibri Light" panose="020F0302020204030204"/>
              </a:rPr>
              <a:t> go faster in this situation?</a:t>
            </a:r>
            <a:endParaRPr lang="en-US" altLang="ru-RU" sz="2400" b="1">
              <a:solidFill>
                <a:schemeClr val="tx2"/>
              </a:solidFill>
              <a:latin typeface="Calibri Light" panose="020F0302020204030204"/>
              <a:cs typeface="Calibri Light" panose="020F0302020204030204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36117" y="1036976"/>
            <a:ext cx="76595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>
                <a:solidFill>
                  <a:schemeClr val="bg1"/>
                </a:solidFill>
              </a:rPr>
              <a:t>01</a:t>
            </a:r>
            <a:endParaRPr lang="ru-RU" sz="3200" b="1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66726" y="2099102"/>
            <a:ext cx="765952" cy="5860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>
                <a:solidFill>
                  <a:schemeClr val="bg1"/>
                </a:solidFill>
              </a:rPr>
              <a:t>02</a:t>
            </a:r>
            <a:endParaRPr lang="ru-RU" sz="3200" b="1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77817" y="3135875"/>
            <a:ext cx="765952" cy="58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>
                <a:solidFill>
                  <a:schemeClr val="bg1"/>
                </a:solidFill>
              </a:rPr>
              <a:t>03</a:t>
            </a:r>
            <a:endParaRPr lang="ru-RU" sz="3200" b="1">
              <a:solidFill>
                <a:schemeClr val="bg1"/>
              </a:solidFill>
            </a:endParaRPr>
          </a:p>
        </p:txBody>
      </p:sp>
      <p:sp>
        <p:nvSpPr>
          <p:cNvPr id="16" name="TextBox 12"/>
          <p:cNvSpPr txBox="1"/>
          <p:nvPr/>
        </p:nvSpPr>
        <p:spPr>
          <a:xfrm>
            <a:off x="1136151" y="4216787"/>
            <a:ext cx="765952" cy="5860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>
                <a:solidFill>
                  <a:schemeClr val="bg1"/>
                </a:solidFill>
              </a:rPr>
              <a:t>02</a:t>
            </a:r>
            <a:endParaRPr lang="ru-RU" sz="3200" b="1">
              <a:solidFill>
                <a:schemeClr val="bg1"/>
              </a:solidFill>
            </a:endParaRPr>
          </a:p>
        </p:txBody>
      </p:sp>
      <p:sp>
        <p:nvSpPr>
          <p:cNvPr id="17" name="Стрелка: пятиугольник 6"/>
          <p:cNvSpPr/>
          <p:nvPr/>
        </p:nvSpPr>
        <p:spPr>
          <a:xfrm>
            <a:off x="447940" y="4113714"/>
            <a:ext cx="1708248" cy="841376"/>
          </a:xfrm>
          <a:prstGeom prst="homePlate">
            <a:avLst>
              <a:gd name="adj" fmla="val 50000"/>
            </a:avLst>
          </a:prstGeom>
          <a:solidFill>
            <a:schemeClr val="accent3">
              <a:lumMod val="9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18" name="Стрелка: пятиугольник 6"/>
          <p:cNvSpPr/>
          <p:nvPr/>
        </p:nvSpPr>
        <p:spPr>
          <a:xfrm>
            <a:off x="435883" y="5247069"/>
            <a:ext cx="1708248" cy="841376"/>
          </a:xfrm>
          <a:prstGeom prst="homePlate">
            <a:avLst>
              <a:gd name="adj" fmla="val 50000"/>
            </a:avLst>
          </a:prstGeom>
          <a:solidFill>
            <a:schemeClr val="tx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19" name="TextBox 12"/>
          <p:cNvSpPr txBox="1"/>
          <p:nvPr/>
        </p:nvSpPr>
        <p:spPr>
          <a:xfrm>
            <a:off x="762385" y="4240901"/>
            <a:ext cx="765952" cy="5863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>
                <a:solidFill>
                  <a:schemeClr val="bg1"/>
                </a:solidFill>
              </a:rPr>
              <a:t>0</a:t>
            </a:r>
            <a:r>
              <a:rPr lang="en-US" altLang="ru-RU" sz="3200" b="1">
                <a:solidFill>
                  <a:schemeClr val="bg1"/>
                </a:solidFill>
              </a:rPr>
              <a:t>4</a:t>
            </a:r>
            <a:endParaRPr lang="en-US" altLang="ru-RU" sz="3200" b="1">
              <a:solidFill>
                <a:schemeClr val="bg1"/>
              </a:solidFill>
            </a:endParaRPr>
          </a:p>
        </p:txBody>
      </p:sp>
      <p:sp>
        <p:nvSpPr>
          <p:cNvPr id="20" name="TextBox 12"/>
          <p:cNvSpPr txBox="1"/>
          <p:nvPr/>
        </p:nvSpPr>
        <p:spPr>
          <a:xfrm>
            <a:off x="774442" y="5422483"/>
            <a:ext cx="765952" cy="5860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>
                <a:solidFill>
                  <a:schemeClr val="bg1"/>
                </a:solidFill>
              </a:rPr>
              <a:t>0</a:t>
            </a:r>
            <a:r>
              <a:rPr lang="en-US" altLang="ru-RU" sz="3200" b="1">
                <a:solidFill>
                  <a:schemeClr val="bg1"/>
                </a:solidFill>
              </a:rPr>
              <a:t>5</a:t>
            </a:r>
            <a:endParaRPr lang="en-US" altLang="ru-RU" sz="3200" b="1">
              <a:solidFill>
                <a:schemeClr val="bg1"/>
              </a:solidFill>
            </a:endParaRPr>
          </a:p>
        </p:txBody>
      </p:sp>
      <p:sp>
        <p:nvSpPr>
          <p:cNvPr id="21" name="TextBox 8"/>
          <p:cNvSpPr txBox="1"/>
          <p:nvPr/>
        </p:nvSpPr>
        <p:spPr>
          <a:xfrm>
            <a:off x="2955177" y="4046243"/>
            <a:ext cx="4818800" cy="8191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ru-RU" sz="2400" b="1">
                <a:solidFill>
                  <a:schemeClr val="accent3">
                    <a:lumMod val="90000"/>
                  </a:schemeClr>
                </a:solidFill>
                <a:latin typeface="Calibri Light" panose="020F0302020204030204"/>
                <a:cs typeface="Calibri Light" panose="020F0302020204030204"/>
              </a:rPr>
              <a:t>Why does dividing the work make the process faster?</a:t>
            </a:r>
            <a:endParaRPr lang="en-US" altLang="ru-RU" sz="2400" b="1">
              <a:solidFill>
                <a:schemeClr val="accent3">
                  <a:lumMod val="90000"/>
                </a:schemeClr>
              </a:solidFill>
              <a:latin typeface="Calibri Light" panose="020F0302020204030204"/>
              <a:cs typeface="Calibri Light" panose="020F0302020204030204"/>
            </a:endParaRPr>
          </a:p>
        </p:txBody>
      </p:sp>
      <p:sp>
        <p:nvSpPr>
          <p:cNvPr id="22" name="TextBox 8"/>
          <p:cNvSpPr txBox="1"/>
          <p:nvPr/>
        </p:nvSpPr>
        <p:spPr>
          <a:xfrm>
            <a:off x="3047582" y="5251939"/>
            <a:ext cx="4722342" cy="823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ru-RU" sz="2400" b="1">
                <a:solidFill>
                  <a:schemeClr val="tx2"/>
                </a:solidFill>
                <a:latin typeface="Calibri Light" panose="020F0302020204030204"/>
                <a:cs typeface="Calibri Light" panose="020F0302020204030204"/>
              </a:rPr>
              <a:t>What is the key difference between them that causes this?</a:t>
            </a:r>
            <a:endParaRPr lang="en-US" altLang="ru-RU" sz="2400" b="1">
              <a:solidFill>
                <a:schemeClr val="tx2"/>
              </a:solidFill>
              <a:latin typeface="Calibri Light" panose="020F0302020204030204"/>
              <a:cs typeface="Calibri Light" panose="020F0302020204030204"/>
            </a:endParaRPr>
          </a:p>
        </p:txBody>
      </p:sp>
      <p:pic>
        <p:nvPicPr>
          <p:cNvPr id="23" name="2 Minute Timer.mp4">
            <a:hlinkClick r:id="" action="ppaction://media"/>
          </p:cNvPr>
          <p:cNvPicPr>
            <a:picLocks noRot="1"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link="rId2"/>
              </p:ext>
            </p:extLst>
          </p:nvPr>
        </p:nvPicPr>
        <p:blipFill rotWithShape="1">
          <a:blip r:embed="rId3"/>
          <a:stretch>
            <a:fillRect/>
          </a:stretch>
        </p:blipFill>
        <p:spPr>
          <a:xfrm>
            <a:off x="9013528" y="4243329"/>
            <a:ext cx="3094652" cy="176504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7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33" fill="hold" display="0">
                  <p:stCondLst>
                    <p:cond delay="indefinite"/>
                  </p:stCondLst>
                </p:cTn>
                <p:tgtEl>
                  <p:spTgt spid="23"/>
                </p:tgtEl>
              </p:cMediaNode>
            </p:video>
          </p:childTnLst>
        </p:cTn>
      </p:par>
    </p:tnLst>
    <p:bldLst>
      <p:bldP spid="11" grpId="0" animBg="1"/>
      <p:bldP spid="10" grpId="1" animBg="1"/>
      <p:bldP spid="9" grpId="2" animBg="1"/>
      <p:bldP spid="21" grpId="3" animBg="1"/>
      <p:bldP spid="22" grpId="4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трелка: пятиугольник 4"/>
          <p:cNvSpPr/>
          <p:nvPr/>
        </p:nvSpPr>
        <p:spPr>
          <a:xfrm>
            <a:off x="422637" y="872505"/>
            <a:ext cx="1708248" cy="841376"/>
          </a:xfrm>
          <a:prstGeom prst="homePlate">
            <a:avLst>
              <a:gd name="adj" fmla="val 50000"/>
            </a:avLst>
          </a:prstGeom>
          <a:solidFill>
            <a:schemeClr val="tx2">
              <a:lumMod val="9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6" name="Стрелка: пятиугольник 5"/>
          <p:cNvSpPr/>
          <p:nvPr/>
        </p:nvSpPr>
        <p:spPr>
          <a:xfrm>
            <a:off x="397429" y="1922574"/>
            <a:ext cx="1708248" cy="841376"/>
          </a:xfrm>
          <a:prstGeom prst="homePlat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7" name="Стрелка: пятиугольник 6"/>
          <p:cNvSpPr/>
          <p:nvPr/>
        </p:nvSpPr>
        <p:spPr>
          <a:xfrm>
            <a:off x="452280" y="3008312"/>
            <a:ext cx="1708248" cy="841376"/>
          </a:xfrm>
          <a:prstGeom prst="homePlate">
            <a:avLst>
              <a:gd name="adj" fmla="val 50000"/>
            </a:avLst>
          </a:prstGeom>
          <a:solidFill>
            <a:schemeClr val="accent1">
              <a:lumMod val="9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935403" y="3018472"/>
            <a:ext cx="5337247" cy="503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ru-RU" sz="2800" b="1">
                <a:solidFill>
                  <a:schemeClr val="accent1">
                    <a:lumMod val="90000"/>
                  </a:schemeClr>
                </a:solidFill>
                <a:latin typeface="Calibri Light" panose="020F0302020204030204"/>
                <a:cs typeface="Calibri Light" panose="020F0302020204030204"/>
              </a:rPr>
              <a:t>heat, temperature, fast breathing</a:t>
            </a:r>
            <a:endParaRPr lang="en-US" altLang="ru-RU" sz="2800" b="1">
              <a:solidFill>
                <a:schemeClr val="accent1">
                  <a:lumMod val="90000"/>
                </a:schemeClr>
              </a:solidFill>
              <a:latin typeface="Calibri Light" panose="020F0302020204030204"/>
              <a:cs typeface="Calibri Light" panose="020F0302020204030204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33796" y="1894265"/>
            <a:ext cx="5698956" cy="504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ru-RU" sz="2800" b="1">
                <a:solidFill>
                  <a:schemeClr val="accent2"/>
                </a:solidFill>
                <a:latin typeface="Calibri Light" panose="020F0302020204030204"/>
                <a:cs typeface="Calibri Light" panose="020F0302020204030204"/>
              </a:rPr>
              <a:t>friend, support, encouraging smile</a:t>
            </a:r>
            <a:endParaRPr lang="en-US" altLang="ru-RU" sz="2800" b="1">
              <a:solidFill>
                <a:schemeClr val="accent2"/>
              </a:solidFill>
              <a:latin typeface="Calibri Light" panose="020F0302020204030204"/>
              <a:cs typeface="Calibri Light" panose="020F0302020204030204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77320" y="855643"/>
            <a:ext cx="5228735" cy="5045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ru-RU" sz="2800" b="1">
                <a:solidFill>
                  <a:schemeClr val="tx2"/>
                </a:solidFill>
                <a:latin typeface="Calibri Light" panose="020F0302020204030204"/>
                <a:cs typeface="Calibri Light" panose="020F0302020204030204"/>
              </a:rPr>
              <a:t>pressure, stressors, lack of time</a:t>
            </a:r>
            <a:endParaRPr lang="en-US" altLang="ru-RU" sz="2800" b="1">
              <a:solidFill>
                <a:schemeClr val="tx2"/>
              </a:solidFill>
              <a:latin typeface="Calibri Light" panose="020F0302020204030204"/>
              <a:cs typeface="Calibri Light" panose="020F0302020204030204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36117" y="1036976"/>
            <a:ext cx="76595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>
                <a:solidFill>
                  <a:schemeClr val="bg1"/>
                </a:solidFill>
              </a:rPr>
              <a:t>01</a:t>
            </a:r>
            <a:endParaRPr lang="ru-RU" sz="3200" b="1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66726" y="2099102"/>
            <a:ext cx="765952" cy="5860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>
                <a:solidFill>
                  <a:schemeClr val="bg1"/>
                </a:solidFill>
              </a:rPr>
              <a:t>02</a:t>
            </a:r>
            <a:endParaRPr lang="ru-RU" sz="3200" b="1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77817" y="3135875"/>
            <a:ext cx="765952" cy="58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>
                <a:solidFill>
                  <a:schemeClr val="bg1"/>
                </a:solidFill>
              </a:rPr>
              <a:t>03</a:t>
            </a:r>
            <a:endParaRPr lang="ru-RU" sz="3200" b="1">
              <a:solidFill>
                <a:schemeClr val="bg1"/>
              </a:solidFill>
            </a:endParaRPr>
          </a:p>
        </p:txBody>
      </p:sp>
      <p:sp>
        <p:nvSpPr>
          <p:cNvPr id="16" name="TextBox 12"/>
          <p:cNvSpPr txBox="1"/>
          <p:nvPr/>
        </p:nvSpPr>
        <p:spPr>
          <a:xfrm>
            <a:off x="1136151" y="4216787"/>
            <a:ext cx="765952" cy="5860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>
                <a:solidFill>
                  <a:schemeClr val="bg1"/>
                </a:solidFill>
              </a:rPr>
              <a:t>02</a:t>
            </a:r>
            <a:endParaRPr lang="ru-RU" sz="3200" b="1">
              <a:solidFill>
                <a:schemeClr val="bg1"/>
              </a:solidFill>
            </a:endParaRPr>
          </a:p>
        </p:txBody>
      </p:sp>
      <p:sp>
        <p:nvSpPr>
          <p:cNvPr id="17" name="Стрелка: пятиугольник 6"/>
          <p:cNvSpPr/>
          <p:nvPr/>
        </p:nvSpPr>
        <p:spPr>
          <a:xfrm>
            <a:off x="447940" y="4113714"/>
            <a:ext cx="1708248" cy="841376"/>
          </a:xfrm>
          <a:prstGeom prst="homePlate">
            <a:avLst>
              <a:gd name="adj" fmla="val 50000"/>
            </a:avLst>
          </a:prstGeom>
          <a:solidFill>
            <a:schemeClr val="accent3">
              <a:lumMod val="9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18" name="Стрелка: пятиугольник 6"/>
          <p:cNvSpPr/>
          <p:nvPr/>
        </p:nvSpPr>
        <p:spPr>
          <a:xfrm>
            <a:off x="435883" y="5247069"/>
            <a:ext cx="1708248" cy="841376"/>
          </a:xfrm>
          <a:prstGeom prst="homePlate">
            <a:avLst>
              <a:gd name="adj" fmla="val 50000"/>
            </a:avLst>
          </a:prstGeom>
          <a:solidFill>
            <a:schemeClr val="tx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19" name="TextBox 12"/>
          <p:cNvSpPr txBox="1"/>
          <p:nvPr/>
        </p:nvSpPr>
        <p:spPr>
          <a:xfrm>
            <a:off x="762385" y="4240901"/>
            <a:ext cx="765952" cy="5863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>
                <a:solidFill>
                  <a:schemeClr val="bg1"/>
                </a:solidFill>
              </a:rPr>
              <a:t>0</a:t>
            </a:r>
            <a:r>
              <a:rPr lang="en-US" altLang="ru-RU" sz="3200" b="1">
                <a:solidFill>
                  <a:schemeClr val="bg1"/>
                </a:solidFill>
              </a:rPr>
              <a:t>4</a:t>
            </a:r>
            <a:endParaRPr lang="en-US" altLang="ru-RU" sz="3200" b="1">
              <a:solidFill>
                <a:schemeClr val="bg1"/>
              </a:solidFill>
            </a:endParaRPr>
          </a:p>
        </p:txBody>
      </p:sp>
      <p:sp>
        <p:nvSpPr>
          <p:cNvPr id="20" name="TextBox 12"/>
          <p:cNvSpPr txBox="1"/>
          <p:nvPr/>
        </p:nvSpPr>
        <p:spPr>
          <a:xfrm>
            <a:off x="774442" y="5422483"/>
            <a:ext cx="765952" cy="5860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>
                <a:solidFill>
                  <a:schemeClr val="bg1"/>
                </a:solidFill>
              </a:rPr>
              <a:t>0</a:t>
            </a:r>
            <a:r>
              <a:rPr lang="en-US" altLang="ru-RU" sz="3200" b="1">
                <a:solidFill>
                  <a:schemeClr val="bg1"/>
                </a:solidFill>
              </a:rPr>
              <a:t>5</a:t>
            </a:r>
            <a:endParaRPr lang="en-US" altLang="ru-RU" sz="3200" b="1">
              <a:solidFill>
                <a:schemeClr val="bg1"/>
              </a:solidFill>
            </a:endParaRPr>
          </a:p>
        </p:txBody>
      </p:sp>
      <p:sp>
        <p:nvSpPr>
          <p:cNvPr id="21" name="TextBox 8"/>
          <p:cNvSpPr txBox="1"/>
          <p:nvPr/>
        </p:nvSpPr>
        <p:spPr>
          <a:xfrm>
            <a:off x="2955177" y="4046243"/>
            <a:ext cx="4818800" cy="51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ru-RU" sz="2800" b="1">
                <a:solidFill>
                  <a:schemeClr val="accent3">
                    <a:lumMod val="90000"/>
                  </a:schemeClr>
                </a:solidFill>
                <a:latin typeface="Calibri Light" panose="020F0302020204030204"/>
                <a:cs typeface="Calibri Light" panose="020F0302020204030204"/>
              </a:rPr>
              <a:t>dividind the work</a:t>
            </a:r>
            <a:endParaRPr lang="en-US" altLang="ru-RU" sz="2800" b="1">
              <a:solidFill>
                <a:schemeClr val="accent3">
                  <a:lumMod val="90000"/>
                </a:schemeClr>
              </a:solidFill>
              <a:latin typeface="Calibri Light" panose="020F0302020204030204"/>
              <a:cs typeface="Calibri Light" panose="020F0302020204030204"/>
            </a:endParaRPr>
          </a:p>
        </p:txBody>
      </p:sp>
      <p:sp>
        <p:nvSpPr>
          <p:cNvPr id="22" name="TextBox 8"/>
          <p:cNvSpPr txBox="1"/>
          <p:nvPr/>
        </p:nvSpPr>
        <p:spPr>
          <a:xfrm>
            <a:off x="3047582" y="5251939"/>
            <a:ext cx="4722342" cy="9374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ru-RU" sz="2800" b="1">
                <a:solidFill>
                  <a:schemeClr val="tx2">
                    <a:lumMod val="90000"/>
                  </a:schemeClr>
                </a:solidFill>
                <a:latin typeface="Calibri Light" panose="020F0302020204030204"/>
                <a:cs typeface="Calibri Light" panose="020F0302020204030204"/>
              </a:rPr>
              <a:t>different personalities, character, temperament</a:t>
            </a:r>
            <a:endParaRPr lang="en-US" altLang="ru-RU" sz="2800" b="1">
              <a:solidFill>
                <a:schemeClr val="tx2">
                  <a:lumMod val="90000"/>
                </a:schemeClr>
              </a:solidFill>
              <a:latin typeface="Calibri Light" panose="020F0302020204030204"/>
              <a:cs typeface="Calibri Light" panose="020F030202020403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7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0" grpId="1" animBg="1"/>
      <p:bldP spid="9" grpId="2" animBg="1"/>
      <p:bldP spid="21" grpId="3" animBg="1"/>
      <p:bldP spid="22" grpId="4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8977132" cy="1036196"/>
          </a:xfrm>
        </p:spPr>
        <p:txBody>
          <a:bodyPr/>
          <a:lstStyle/>
          <a:p>
            <a:pPr lvl="0" algn="ctr">
              <a:defRPr/>
            </a:pPr>
            <a:r>
              <a:rPr lang="en-US" altLang="ru-RU">
                <a:solidFill>
                  <a:schemeClr val="tx2"/>
                </a:solidFill>
              </a:rPr>
              <a:t>The aim of our lesson</a:t>
            </a:r>
            <a:endParaRPr lang="en-US" altLang="ru-RU">
              <a:solidFill>
                <a:schemeClr val="tx2"/>
              </a:solidFill>
            </a:endParaRP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1809750" y="2098316"/>
            <a:ext cx="243840" cy="366754"/>
          </a:xfrm>
          <a:prstGeom prst="rect">
            <a:avLst/>
          </a:prstGeom>
        </p:spPr>
        <p:txBody>
          <a:bodyPr wrap="none">
            <a:spAutoFit/>
          </a:bodyPr>
          <a:p>
            <a:pPr>
              <a:defRPr/>
            </a:pPr>
            <a:endParaRPr lang="en-US" altLang="ru-RU"/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1062213" y="1302556"/>
            <a:ext cx="7427090" cy="2543639"/>
          </a:xfrm>
          <a:prstGeom prst="rect">
            <a:avLst/>
          </a:prstGeom>
        </p:spPr>
        <p:txBody>
          <a:bodyPr wrap="square">
            <a:spAutoFit/>
          </a:bodyPr>
          <a:p>
            <a:pPr algn="ctr">
              <a:defRPr/>
            </a:pPr>
            <a:r>
              <a:rPr lang="en-US" altLang="ru-RU" sz="3200">
                <a:solidFill>
                  <a:schemeClr val="tx2"/>
                </a:solidFill>
                <a:latin typeface="Calibri Light" panose="020F0302020204030204"/>
                <a:cs typeface="Calibri Light" panose="020F0302020204030204"/>
              </a:rPr>
              <a:t>We are going to test our hypothesis</a:t>
            </a:r>
            <a:endParaRPr lang="en-US" altLang="ru-RU" sz="3200">
              <a:solidFill>
                <a:schemeClr val="tx2"/>
              </a:solidFill>
              <a:latin typeface="Calibri Light" panose="020F0302020204030204"/>
              <a:cs typeface="Calibri Light" panose="020F0302020204030204"/>
            </a:endParaRPr>
          </a:p>
          <a:p>
            <a:pPr algn="ctr">
              <a:defRPr/>
            </a:pPr>
            <a:endParaRPr lang="en-US" altLang="ru-RU" sz="3200">
              <a:solidFill>
                <a:schemeClr val="tx2"/>
              </a:solidFill>
              <a:latin typeface="Calibri Light" panose="020F0302020204030204"/>
              <a:cs typeface="Calibri Light" panose="020F0302020204030204"/>
            </a:endParaRPr>
          </a:p>
          <a:p>
            <a:pPr algn="ctr">
              <a:defRPr/>
            </a:pPr>
            <a:r>
              <a:rPr lang="en-US" altLang="ru-RU" sz="3200">
                <a:solidFill>
                  <a:schemeClr val="tx2"/>
                </a:solidFill>
                <a:latin typeface="Calibri Light" panose="020F0302020204030204"/>
                <a:cs typeface="Calibri Light" panose="020F0302020204030204"/>
              </a:rPr>
              <a:t>We can use the factors of chemical rates as a model to explain and understand our body‘s response to pressure and stress</a:t>
            </a:r>
            <a:endParaRPr lang="en-US" altLang="ru-RU" sz="3200">
              <a:solidFill>
                <a:schemeClr val="tx2"/>
              </a:solidFill>
              <a:latin typeface="Calibri Light" panose="020F0302020204030204"/>
              <a:cs typeface="Calibri Light" panose="020F0302020204030204"/>
            </a:endParaRPr>
          </a:p>
        </p:txBody>
      </p:sp>
      <p:sp>
        <p:nvSpPr>
          <p:cNvPr id="7" name="Текстовое поле 6"/>
          <p:cNvSpPr txBox="1"/>
          <p:nvPr/>
        </p:nvSpPr>
        <p:spPr>
          <a:xfrm>
            <a:off x="3280700" y="5353696"/>
            <a:ext cx="2815300" cy="359398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/>
            </a:pPr>
            <a:endParaRPr lang="en-US" altLang="ru-RU"/>
          </a:p>
        </p:txBody>
      </p:sp>
      <p:pic>
        <p:nvPicPr>
          <p:cNvPr id="8" name="Изображение 7"/>
          <p:cNvPicPr>
            <a:picLocks noChangeAspect="1"/>
          </p:cNvPicPr>
          <p:nvPr/>
        </p:nvPicPr>
        <p:blipFill rotWithShape="1">
          <a:blip r:embed="rId1"/>
          <a:stretch>
            <a:fillRect/>
          </a:stretch>
        </p:blipFill>
        <p:spPr>
          <a:xfrm>
            <a:off x="3342190" y="4099367"/>
            <a:ext cx="3048000" cy="257777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7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2"/>
          <p:cNvGraphicFramePr>
            <a:graphicFrameLocks noGrp="1"/>
          </p:cNvGraphicFramePr>
          <p:nvPr/>
        </p:nvGraphicFramePr>
        <p:xfrm>
          <a:off x="730889" y="438933"/>
          <a:ext cx="10744200" cy="6170295"/>
        </p:xfrm>
        <a:graphic>
          <a:graphicData uri="http://schemas.openxmlformats.org/drawingml/2006/table">
            <a:tbl>
              <a:tblPr firstRow="1" lastCol="1" bandRow="1">
                <a:tableStyleId>{5940675A-B579-460E-94D1-54222C63F5DA}</a:tableStyleId>
              </a:tblPr>
              <a:tblGrid>
                <a:gridCol w="2005965"/>
                <a:gridCol w="5995035"/>
                <a:gridCol w="2743200"/>
              </a:tblGrid>
              <a:tr h="1031750">
                <a:tc>
                  <a:txBody>
                    <a:bodyPr/>
                    <a:p>
                      <a:pPr lvl="0">
                        <a:defRPr/>
                      </a:pPr>
                      <a:endParaRPr lang="ru-RU"/>
                    </a:p>
                  </a:txBody>
                  <a:tcPr vert="horz" anchor="t" anchorCtr="0"/>
                </a:tc>
                <a:tc>
                  <a:txBody>
                    <a:bodyPr/>
                    <a:p>
                      <a:pPr lvl="0" algn="ctr">
                        <a:defRPr/>
                      </a:pPr>
                      <a:r>
                        <a:rPr lang="ru-RU">
                          <a:solidFill>
                            <a:schemeClr val="tx2"/>
                          </a:solidFill>
                        </a:rPr>
                        <a:t>Чем слабее в веществе химические связи, тем легче они разрываются и тем быстрее протекают химические реакции с его участием</a:t>
                      </a:r>
                      <a:endParaRPr lang="ru-RU">
                        <a:solidFill>
                          <a:schemeClr val="tx2"/>
                        </a:solidFill>
                      </a:endParaRPr>
                    </a:p>
                  </a:txBody>
                  <a:tcPr vert="horz" anchor="t" anchorCtr="0"/>
                </a:tc>
                <a:tc>
                  <a:txBody>
                    <a:bodyPr/>
                    <a:p>
                      <a:pPr lvl="0">
                        <a:defRPr/>
                      </a:pPr>
                      <a:endParaRPr lang="ru-RU"/>
                    </a:p>
                  </a:txBody>
                  <a:tcPr vert="horz" anchor="t" anchorCtr="0"/>
                </a:tc>
              </a:tr>
              <a:tr h="1163950">
                <a:tc>
                  <a:txBody>
                    <a:bodyPr/>
                    <a:p>
                      <a:pPr lvl="0">
                        <a:defRPr/>
                      </a:pPr>
                      <a:endParaRPr lang="ru-RU"/>
                    </a:p>
                  </a:txBody>
                  <a:tcPr vert="horz" anchor="t" anchorCtr="0"/>
                </a:tc>
                <a:tc>
                  <a:txBody>
                    <a:bodyPr/>
                    <a:p>
                      <a:pPr lvl="0" algn="ctr">
                        <a:defRPr/>
                      </a:pPr>
                      <a:r>
                        <a:rPr lang="ru-RU">
                          <a:solidFill>
                            <a:schemeClr val="tx2"/>
                          </a:solidFill>
                        </a:rPr>
                        <a:t>Вещество изменяющее скорость химической реакции, не расходующееся в ней</a:t>
                      </a:r>
                      <a:endParaRPr lang="ru-RU">
                        <a:solidFill>
                          <a:schemeClr val="tx2"/>
                        </a:solidFill>
                      </a:endParaRPr>
                    </a:p>
                  </a:txBody>
                  <a:tcPr vert="horz" anchor="t" anchorCtr="0"/>
                </a:tc>
                <a:tc>
                  <a:txBody>
                    <a:bodyPr/>
                    <a:p>
                      <a:pPr lvl="0">
                        <a:defRPr/>
                      </a:pPr>
                      <a:endParaRPr lang="ru-RU"/>
                    </a:p>
                  </a:txBody>
                  <a:tcPr vert="horz" anchor="t" anchorCtr="0"/>
                </a:tc>
              </a:tr>
              <a:tr h="723385">
                <a:tc>
                  <a:txBody>
                    <a:bodyPr/>
                    <a:p>
                      <a:pPr lvl="0">
                        <a:defRPr/>
                      </a:pPr>
                      <a:endParaRPr lang="ru-RU"/>
                    </a:p>
                  </a:txBody>
                  <a:tcPr vert="horz" anchor="t" anchorCtr="0"/>
                </a:tc>
                <a:tc>
                  <a:txBody>
                    <a:bodyPr/>
                    <a:p>
                      <a:pPr lvl="0" algn="ctr">
                        <a:defRPr/>
                      </a:pPr>
                      <a:r>
                        <a:rPr lang="ru-RU" b="0" i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Зависимость скорости реакции от влияния этого фактора описывается законом действующих масс</a:t>
                      </a:r>
                      <a:endParaRPr lang="ru-RU">
                        <a:solidFill>
                          <a:schemeClr val="tx2"/>
                        </a:solidFill>
                      </a:endParaRPr>
                    </a:p>
                  </a:txBody>
                  <a:tcPr vert="horz" anchor="t" anchorCtr="0"/>
                </a:tc>
                <a:tc>
                  <a:txBody>
                    <a:bodyPr/>
                    <a:p>
                      <a:pPr lvl="0">
                        <a:defRPr/>
                      </a:pPr>
                      <a:endParaRPr lang="ru-RU"/>
                    </a:p>
                  </a:txBody>
                  <a:tcPr vert="horz" anchor="t" anchorCtr="0"/>
                </a:tc>
              </a:tr>
              <a:tr h="1649318">
                <a:tc>
                  <a:txBody>
                    <a:bodyPr/>
                    <a:p>
                      <a:pPr lvl="0">
                        <a:defRPr/>
                      </a:pPr>
                      <a:endParaRPr lang="ru-RU"/>
                    </a:p>
                  </a:txBody>
                  <a:tcPr vert="horz" anchor="t" anchorCtr="0"/>
                </a:tc>
                <a:tc>
                  <a:txBody>
                    <a:bodyPr/>
                    <a:p>
                      <a:pPr lvl="0" algn="ctr">
                        <a:defRPr/>
                      </a:pPr>
                      <a:r>
                        <a:rPr lang="ru-RU" b="0" i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Происходит возрастание числа активных молекул, обладающих повышенной энергией и способных вступать в реакцию с разрывом и образованием химических связей.</a:t>
                      </a:r>
                      <a:endParaRPr lang="ru-RU" b="0" i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algn="ctr">
                        <a:defRPr/>
                      </a:pPr>
                      <a:r>
                        <a:rPr lang="ru-RU" b="0" i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Для приближённой оценки влияния этого фактора на скорость протекания реакции используют правило Вант-Гоффа.</a:t>
                      </a:r>
                      <a:endParaRPr lang="ru-RU" b="0" i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defRPr/>
                      </a:pPr>
                      <a:endParaRPr lang="ru-RU"/>
                    </a:p>
                  </a:txBody>
                  <a:tcPr vert="horz" anchor="t" anchorCtr="0"/>
                </a:tc>
                <a:tc>
                  <a:txBody>
                    <a:bodyPr/>
                    <a:p>
                      <a:pPr lvl="0">
                        <a:defRPr/>
                      </a:pPr>
                      <a:endParaRPr lang="ru-RU"/>
                    </a:p>
                  </a:txBody>
                  <a:tcPr vert="horz" anchor="t" anchorCtr="0"/>
                </a:tc>
              </a:tr>
              <a:tr h="1239400">
                <a:tc>
                  <a:txBody>
                    <a:bodyPr/>
                    <a:p>
                      <a:pPr lvl="0">
                        <a:defRPr/>
                      </a:pPr>
                      <a:endParaRPr lang="ru-RU"/>
                    </a:p>
                  </a:txBody>
                  <a:tcPr vert="horz" anchor="t" anchorCtr="0"/>
                </a:tc>
                <a:tc>
                  <a:txBody>
                    <a:bodyPr/>
                    <a:p>
                      <a:pPr lvl="0" algn="ctr">
                        <a:defRPr/>
                      </a:pPr>
                      <a:r>
                        <a:rPr lang="ru-RU" b="0" i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b="0" i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Этот фактор влияет только на гетерогенные реакции. Скорость гомогенных реакций (газ-газ, жидкость-жидкость) от него не зависит.</a:t>
                      </a:r>
                      <a:endParaRPr lang="ru-RU">
                        <a:solidFill>
                          <a:schemeClr val="tx2"/>
                        </a:solidFill>
                      </a:endParaRPr>
                    </a:p>
                  </a:txBody>
                  <a:tcPr vert="horz" anchor="t" anchorCtr="0"/>
                </a:tc>
                <a:tc>
                  <a:txBody>
                    <a:bodyPr/>
                    <a:p>
                      <a:pPr lvl="0">
                        <a:defRPr/>
                      </a:pPr>
                      <a:endParaRPr lang="ru-RU"/>
                    </a:p>
                  </a:txBody>
                  <a:tcPr vert="horz" anchor="t" anchorCtr="0"/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1"/>
          <a:stretch>
            <a:fillRect/>
          </a:stretch>
        </p:blipFill>
        <p:spPr>
          <a:xfrm>
            <a:off x="737433" y="2606937"/>
            <a:ext cx="1684337" cy="751456"/>
          </a:xfrm>
          <a:prstGeom prst="rect">
            <a:avLst/>
          </a:prstGeom>
        </p:spPr>
      </p:pic>
      <p:sp>
        <p:nvSpPr>
          <p:cNvPr id="27" name="Заголовок 26"/>
          <p:cNvSpPr>
            <a:spLocks noGrp="1"/>
          </p:cNvSpPr>
          <p:nvPr>
            <p:ph type="title"/>
          </p:nvPr>
        </p:nvSpPr>
        <p:spPr>
          <a:xfrm rot="5400000">
            <a:off x="8855157" y="3664826"/>
            <a:ext cx="5832350" cy="553998"/>
          </a:xfrm>
        </p:spPr>
        <p:txBody>
          <a:bodyPr/>
          <a:lstStyle/>
          <a:p>
            <a:pPr lvl="0">
              <a:defRPr/>
            </a:pPr>
            <a:r>
              <a:rPr lang="ru-RU" b="0"/>
              <a:t>ФАКТОРЫ ВЛИЯЮЩИЕ НА </a:t>
            </a:r>
            <a:r>
              <a:rPr lang="en-US" b="0">
                <a:latin typeface="Bell MT" panose="02020503060305020303"/>
              </a:rPr>
              <a:t> </a:t>
            </a:r>
            <a:r>
              <a:rPr lang="ru-RU" sz="3600" b="0"/>
              <a:t>ѵ</a:t>
            </a:r>
            <a:r>
              <a:rPr lang="ru-RU" sz="2000"/>
              <a:t>х.р.</a:t>
            </a:r>
            <a:endParaRPr lang="ru-RU" sz="2000"/>
          </a:p>
        </p:txBody>
      </p:sp>
      <p:sp>
        <p:nvSpPr>
          <p:cNvPr id="13" name="Текст 12"/>
          <p:cNvSpPr>
            <a:spLocks noGrp="1"/>
          </p:cNvSpPr>
          <p:nvPr>
            <p:ph type="body" idx="4294967295"/>
          </p:nvPr>
        </p:nvSpPr>
        <p:spPr>
          <a:xfrm>
            <a:off x="8610600" y="615949"/>
            <a:ext cx="2720975" cy="812801"/>
          </a:xfrm>
        </p:spPr>
        <p:txBody>
          <a:bodyPr>
            <a:normAutofit fontScale="62500" lnSpcReduction="20000"/>
          </a:bodyPr>
          <a:lstStyle/>
          <a:p>
            <a:pPr algn="ctr">
              <a:defRPr/>
            </a:pPr>
            <a:r>
              <a:rPr lang="ru-RU">
                <a:solidFill>
                  <a:schemeClr val="tx2"/>
                </a:solidFill>
              </a:rPr>
              <a:t>Природа реагирующих веществ</a:t>
            </a:r>
            <a:endParaRPr lang="ru-RU">
              <a:solidFill>
                <a:schemeClr val="tx2"/>
              </a:solidFill>
            </a:endParaRPr>
          </a:p>
          <a:p>
            <a:pPr lvl="0">
              <a:defRPr/>
            </a:pPr>
            <a:endParaRPr lang="ru-RU">
              <a:solidFill>
                <a:schemeClr val="tx2"/>
              </a:solidFill>
            </a:endParaRPr>
          </a:p>
        </p:txBody>
      </p:sp>
      <p:sp>
        <p:nvSpPr>
          <p:cNvPr id="19" name="Текст 12"/>
          <p:cNvSpPr txBox="1"/>
          <p:nvPr/>
        </p:nvSpPr>
        <p:spPr>
          <a:xfrm>
            <a:off x="8815576" y="1854145"/>
            <a:ext cx="257175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>
                <a:solidFill>
                  <a:schemeClr val="tx2"/>
                </a:solidFill>
              </a:rPr>
              <a:t>Катализатор/Ингибитор</a:t>
            </a:r>
            <a:endParaRPr lang="ru-RU">
              <a:solidFill>
                <a:srgbClr val="7030A0"/>
              </a:solidFill>
            </a:endParaRPr>
          </a:p>
          <a:p>
            <a:pPr lvl="0">
              <a:defRPr/>
            </a:pPr>
            <a:endParaRPr lang="ru-RU"/>
          </a:p>
        </p:txBody>
      </p:sp>
      <p:sp>
        <p:nvSpPr>
          <p:cNvPr id="20" name="Текст 12"/>
          <p:cNvSpPr txBox="1"/>
          <p:nvPr/>
        </p:nvSpPr>
        <p:spPr>
          <a:xfrm>
            <a:off x="8610600" y="2816140"/>
            <a:ext cx="24549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>
                <a:solidFill>
                  <a:schemeClr val="tx2"/>
                </a:solidFill>
              </a:rPr>
              <a:t>Концентрация</a:t>
            </a:r>
            <a:endParaRPr lang="ru-RU">
              <a:solidFill>
                <a:schemeClr val="tx2"/>
              </a:solidFill>
            </a:endParaRPr>
          </a:p>
        </p:txBody>
      </p:sp>
      <p:sp>
        <p:nvSpPr>
          <p:cNvPr id="21" name="Текст 12"/>
          <p:cNvSpPr txBox="1"/>
          <p:nvPr/>
        </p:nvSpPr>
        <p:spPr>
          <a:xfrm>
            <a:off x="8991600" y="4067453"/>
            <a:ext cx="2207314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>
                <a:solidFill>
                  <a:schemeClr val="tx2"/>
                </a:solidFill>
              </a:rPr>
              <a:t>Температура</a:t>
            </a:r>
            <a:endParaRPr lang="ru-RU">
              <a:solidFill>
                <a:srgbClr val="7030A0"/>
              </a:solidFill>
            </a:endParaRPr>
          </a:p>
          <a:p>
            <a:pPr lvl="0">
              <a:defRPr/>
            </a:pPr>
            <a:endParaRPr lang="ru-RU"/>
          </a:p>
        </p:txBody>
      </p:sp>
      <p:sp>
        <p:nvSpPr>
          <p:cNvPr id="22" name="Текст 12"/>
          <p:cNvSpPr txBox="1"/>
          <p:nvPr/>
        </p:nvSpPr>
        <p:spPr>
          <a:xfrm>
            <a:off x="8778875" y="5551140"/>
            <a:ext cx="2552700" cy="8115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>
                <a:solidFill>
                  <a:schemeClr val="tx2"/>
                </a:solidFill>
              </a:rPr>
              <a:t>Площадь поверхности соприкосновения реагирующих веществ</a:t>
            </a:r>
            <a:endParaRPr lang="ru-RU">
              <a:solidFill>
                <a:schemeClr val="tx2"/>
              </a:solidFill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735684" y="1474995"/>
            <a:ext cx="1689732" cy="1124433"/>
          </a:xfrm>
          <a:prstGeom prst="rect">
            <a:avLst/>
          </a:prstGeom>
        </p:spPr>
      </p:pic>
      <p:graphicFrame>
        <p:nvGraphicFramePr>
          <p:cNvPr id="26" name="Объект 25"/>
          <p:cNvGraphicFramePr>
            <a:graphicFrameLocks noChangeAspect="1"/>
          </p:cNvGraphicFramePr>
          <p:nvPr/>
        </p:nvGraphicFramePr>
        <p:xfrm>
          <a:off x="5481638" y="3232150"/>
          <a:ext cx="1228725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Worksheet" r:id="rId3" imgW="1651000" imgH="533400" progId="Excel.Sheet.12">
                  <p:embed/>
                </p:oleObj>
              </mc:Choice>
              <mc:Fallback>
                <p:oleObj name="Worksheet" r:id="rId3" imgW="1651000" imgH="533400" progId="Excel.Sheet.12">
                  <p:embed/>
                  <p:pic>
                    <p:nvPicPr>
                      <p:cNvPr id="0" name="Изображение 1024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481638" y="3232150"/>
                        <a:ext cx="1228725" cy="3905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737433" y="5347062"/>
            <a:ext cx="1692115" cy="104589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741078" y="3364037"/>
            <a:ext cx="1684338" cy="199696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849036" y="452604"/>
            <a:ext cx="1692114" cy="102239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  <p:bldP spid="19" grpId="1"/>
      <p:bldP spid="20" grpId="2"/>
    </p:bldLst>
  </p:timing>
</p:sld>
</file>

<file path=ppt/tags/tag1.xml><?xml version="1.0" encoding="utf-8"?>
<p:tagLst xmlns:p="http://schemas.openxmlformats.org/presentationml/2006/main">
  <p:tag name="ARTICULATE_SLIDE_THUMBNAIL_REFRESH" val="1"/>
</p:tagLst>
</file>

<file path=ppt/tags/tag2.xml><?xml version="1.0" encoding="utf-8"?>
<p:tagLst xmlns:p="http://schemas.openxmlformats.org/presentationml/2006/main">
  <p:tag name="ARTICULATE_SLIDE_THUMBNAIL_REFRESH" val="1"/>
</p:tagLst>
</file>

<file path=ppt/tags/tag3.xml><?xml version="1.0" encoding="utf-8"?>
<p:tagLst xmlns:p="http://schemas.openxmlformats.org/presentationml/2006/main">
  <p:tag name="ARTICULATE_SLIDE_THUMBNAIL_REFRESH" val="1"/>
</p:tagLst>
</file>

<file path=ppt/tags/tag4.xml><?xml version="1.0" encoding="utf-8"?>
<p:tagLst xmlns:p="http://schemas.openxmlformats.org/presentationml/2006/main">
  <p:tag name="ARTICULATE_SLIDE_THUMBNAIL_REFRESH" val="1"/>
</p:tagLst>
</file>

<file path=ppt/tags/tag5.xml><?xml version="1.0" encoding="utf-8"?>
<p:tagLst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Тема Office">
  <a:themeElements>
    <a:clrScheme name="Синий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Стандартная">
      <a:majorFont>
        <a:latin typeface="Calibri Light"/>
        <a:ea typeface=""/>
        <a:cs typeface=""/>
        <a:font script="Jpan" typeface="Yu Gothic Light"/>
        <a:font script="Hang" typeface="Malgun Gothic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Malgun Gothic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иний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Стандартная">
      <a:majorFont>
        <a:latin typeface="Calibri Light"/>
        <a:ea typeface=""/>
        <a:cs typeface=""/>
        <a:font script="Jpan" typeface="Yu Gothic Light"/>
        <a:font script="Hang" typeface="Malgun Gothic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Malgun Gothic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3237</Words>
  <Application>WPS Presentation</Application>
  <PresentationFormat>Широкоэкранный</PresentationFormat>
  <Paragraphs>233</Paragraphs>
  <Slides>19</Slides>
  <Notes>0</Notes>
  <HiddenSlides>0</HiddenSlides>
  <MMClips>1</MMClips>
  <ScaleCrop>false</ScaleCrop>
  <HeadingPairs>
    <vt:vector size="8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37" baseType="lpstr">
      <vt:lpstr>Arial</vt:lpstr>
      <vt:lpstr>SimSun</vt:lpstr>
      <vt:lpstr>Wingdings</vt:lpstr>
      <vt:lpstr>Arial</vt:lpstr>
      <vt:lpstr>Calibri</vt:lpstr>
      <vt:lpstr>Calibri Light</vt:lpstr>
      <vt:lpstr>Open Sans Light</vt:lpstr>
      <vt:lpstr>Bell MT</vt:lpstr>
      <vt:lpstr>Akrobat ExtraBold</vt:lpstr>
      <vt:lpstr>Segoe Print</vt:lpstr>
      <vt:lpstr>Raleway</vt:lpstr>
      <vt:lpstr>Akrobat Black</vt:lpstr>
      <vt:lpstr>Microsoft YaHei</vt:lpstr>
      <vt:lpstr>Arial Unicode MS</vt:lpstr>
      <vt:lpstr>Times New Roman</vt:lpstr>
      <vt:lpstr>Тема Office</vt:lpstr>
      <vt:lpstr>1_Тема Office</vt:lpstr>
      <vt:lpstr>Excel.Sheet.12</vt:lpstr>
      <vt:lpstr>PowerPoint 演示文稿</vt:lpstr>
      <vt:lpstr>PowerPoint 演示文稿</vt:lpstr>
      <vt:lpstr>PowerPoint 演示文稿</vt:lpstr>
      <vt:lpstr>The Chemistry of stress. How pressure drives our reactions</vt:lpstr>
      <vt:lpstr>Case studies: the chemistry of our daily stress</vt:lpstr>
      <vt:lpstr>PowerPoint 演示文稿</vt:lpstr>
      <vt:lpstr>PowerPoint 演示文稿</vt:lpstr>
      <vt:lpstr>The aim of our lesson</vt:lpstr>
      <vt:lpstr>ФАКТОРЫ ВЛИЯЮЩИЕ НА  ѵх.р.</vt:lpstr>
      <vt:lpstr>“The lab session: see the factors in action”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Vocabulary</vt:lpstr>
      <vt:lpstr>The aim of our lesson</vt:lpstr>
      <vt:lpstr>Reflexion/Рефлексия</vt:lpstr>
      <vt:lpstr>H/W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 Obstinate</dc:creator>
  <cp:lastModifiedBy>User</cp:lastModifiedBy>
  <cp:revision>51</cp:revision>
  <dcterms:created xsi:type="dcterms:W3CDTF">2021-11-30T05:07:00Z</dcterms:created>
  <dcterms:modified xsi:type="dcterms:W3CDTF">2025-11-06T05:25:10Z</dcterms:modified>
  <cp:version>906</cp:ver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2798A4C9F7E049B1AEEA5826D65D1D89_12</vt:lpwstr>
  </property>
  <property fmtid="{D5CDD505-2E9C-101B-9397-08002B2CF9AE}" pid="3" name="KSOProductBuildVer">
    <vt:lpwstr>1049-12.2.0.23155</vt:lpwstr>
  </property>
</Properties>
</file>