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3"/>
  </p:notesMasterIdLst>
  <p:sldIdLst>
    <p:sldId id="257" r:id="rId2"/>
    <p:sldId id="256" r:id="rId3"/>
    <p:sldId id="269" r:id="rId4"/>
    <p:sldId id="268" r:id="rId5"/>
    <p:sldId id="270" r:id="rId6"/>
    <p:sldId id="271" r:id="rId7"/>
    <p:sldId id="288" r:id="rId8"/>
    <p:sldId id="262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1" r:id="rId20"/>
    <p:sldId id="272" r:id="rId21"/>
    <p:sldId id="28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9B1E7F7-6AAD-4D5F-A981-5409BFE07E2A}">
          <p14:sldIdLst>
            <p14:sldId id="257"/>
            <p14:sldId id="256"/>
            <p14:sldId id="269"/>
          </p14:sldIdLst>
        </p14:section>
        <p14:section name="Раздел без заголовка" id="{9A512EE6-018D-407D-99EE-9F500B326726}">
          <p14:sldIdLst>
            <p14:sldId id="268"/>
            <p14:sldId id="270"/>
            <p14:sldId id="271"/>
            <p14:sldId id="288"/>
            <p14:sldId id="262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1"/>
            <p14:sldId id="272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2C1B95"/>
    <a:srgbClr val="CCFFFF"/>
    <a:srgbClr val="66FFFF"/>
    <a:srgbClr val="CCFF33"/>
    <a:srgbClr val="66FF33"/>
    <a:srgbClr val="53D749"/>
    <a:srgbClr val="90E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9" autoAdjust="0"/>
    <p:restoredTop sz="94660"/>
  </p:normalViewPr>
  <p:slideViewPr>
    <p:cSldViewPr>
      <p:cViewPr varScale="1">
        <p:scale>
          <a:sx n="107" d="100"/>
          <a:sy n="107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68884-E7BD-4EE3-8E20-34587208EC43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AD0F6-67F1-4CB1-AFF8-7DE1B164F4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956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AD0F6-67F1-4CB1-AFF8-7DE1B164F48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364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AD0F6-67F1-4CB1-AFF8-7DE1B164F48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AD0F6-67F1-4CB1-AFF8-7DE1B164F48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AD0F6-67F1-4CB1-AFF8-7DE1B164F48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993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312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896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728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4828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540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09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84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167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33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7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737A928F-2990-4D03-9455-CC7AC4393FDD}" type="datetimeFigureOut">
              <a:rPr lang="ru-RU" smtClean="0"/>
              <a:pPr/>
              <a:t>27.06.2023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7C18822F-F32C-443D-8241-71F6ADD8BA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02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картинки\Welcome-Back-Beautiful-Pic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230140"/>
            <a:ext cx="8280920" cy="639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237" y="332656"/>
            <a:ext cx="668170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What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colour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is it?</a:t>
            </a:r>
          </a:p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-It’s ______</a:t>
            </a: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  <a:p>
            <a:pPr algn="ctr">
              <a:defRPr/>
            </a:pP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725144"/>
            <a:ext cx="475252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purple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572000" y="2492896"/>
            <a:ext cx="4105275" cy="3097213"/>
          </a:xfrm>
          <a:prstGeom prst="cloud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64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237" y="332656"/>
            <a:ext cx="668170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What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colour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is it?</a:t>
            </a:r>
          </a:p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-It’s ______</a:t>
            </a: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  <a:p>
            <a:pPr algn="ctr">
              <a:defRPr/>
            </a:pP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80528" y="5157788"/>
            <a:ext cx="475252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black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716016" y="2917979"/>
            <a:ext cx="4105275" cy="3097213"/>
          </a:xfrm>
          <a:prstGeom prst="cloud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93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237" y="332656"/>
            <a:ext cx="6681701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What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colour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is it?</a:t>
            </a:r>
          </a:p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-It’s ______</a:t>
            </a: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955684"/>
            <a:ext cx="475252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white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588224" y="2613957"/>
            <a:ext cx="4105275" cy="3097213"/>
          </a:xfrm>
          <a:prstGeom prst="cloud">
            <a:avLst/>
          </a:prstGeom>
          <a:solidFill>
            <a:schemeClr val="bg1"/>
          </a:solidFill>
          <a:ln>
            <a:solidFill>
              <a:srgbClr val="2C1B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4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237" y="332656"/>
            <a:ext cx="668170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What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colour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is it?</a:t>
            </a:r>
          </a:p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-It’s ______</a:t>
            </a: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  <a:p>
            <a:pPr algn="ctr">
              <a:defRPr/>
            </a:pP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4797152"/>
            <a:ext cx="475252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orange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644008" y="2780928"/>
            <a:ext cx="4105275" cy="3097213"/>
          </a:xfrm>
          <a:prstGeom prst="cloud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29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237" y="332656"/>
            <a:ext cx="668170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What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colour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is it?</a:t>
            </a:r>
          </a:p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-It’s ______</a:t>
            </a: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  <a:p>
            <a:pPr algn="ctr">
              <a:defRPr/>
            </a:pP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2846" y="4653136"/>
            <a:ext cx="403244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green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635596" y="2780928"/>
            <a:ext cx="4105275" cy="3097213"/>
          </a:xfrm>
          <a:prstGeom prst="cloud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45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237" y="332656"/>
            <a:ext cx="668170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What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colour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is it?</a:t>
            </a:r>
          </a:p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-It’s ______</a:t>
            </a: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  <a:p>
            <a:pPr algn="ctr">
              <a:defRPr/>
            </a:pP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1582" y="4725144"/>
            <a:ext cx="403244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yellow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609972" y="2564904"/>
            <a:ext cx="4105275" cy="3097213"/>
          </a:xfrm>
          <a:prstGeom prst="cloud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9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237" y="332656"/>
            <a:ext cx="668170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What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colour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is it?</a:t>
            </a:r>
          </a:p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-It’s ______</a:t>
            </a: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  <a:p>
            <a:pPr algn="ctr">
              <a:defRPr/>
            </a:pP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4581128"/>
            <a:ext cx="3158821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blue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572000" y="2636912"/>
            <a:ext cx="4105275" cy="3097213"/>
          </a:xfrm>
          <a:prstGeom prst="cloud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89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237" y="332656"/>
            <a:ext cx="668170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What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colour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is it?</a:t>
            </a:r>
          </a:p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-It’s ______</a:t>
            </a: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  <a:p>
            <a:pPr algn="ctr">
              <a:defRPr/>
            </a:pP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9250" y="4725144"/>
            <a:ext cx="3158821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pink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538087" y="2852936"/>
            <a:ext cx="4105275" cy="3097213"/>
          </a:xfrm>
          <a:prstGeom prst="cloud">
            <a:avLst/>
          </a:prstGeom>
          <a:solidFill>
            <a:srgbClr val="FF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72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237" y="332656"/>
            <a:ext cx="668170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What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colour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is it?</a:t>
            </a:r>
          </a:p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-It’s ______</a:t>
            </a: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  <a:p>
            <a:pPr algn="ctr">
              <a:defRPr/>
            </a:pP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721" y="4725144"/>
            <a:ext cx="3158821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red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516181" y="2852936"/>
            <a:ext cx="4105275" cy="3097213"/>
          </a:xfrm>
          <a:prstGeom prst="cloud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75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51A6B0-93AC-48E7-B04E-96F736AD7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146121"/>
            <a:ext cx="8617732" cy="35151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6F95F8-8AE2-4D63-962C-92889D983EF9}"/>
              </a:ext>
            </a:extLst>
          </p:cNvPr>
          <p:cNvSpPr txBox="1"/>
          <p:nvPr/>
        </p:nvSpPr>
        <p:spPr>
          <a:xfrm>
            <a:off x="971600" y="658143"/>
            <a:ext cx="7524304" cy="1077218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Student 1: </a:t>
            </a:r>
            <a:r>
              <a:rPr lang="en-US" sz="3200" i="1" dirty="0">
                <a:solidFill>
                  <a:schemeClr val="bg1"/>
                </a:solidFill>
              </a:rPr>
              <a:t>black</a:t>
            </a:r>
          </a:p>
          <a:p>
            <a:r>
              <a:rPr lang="en-US" sz="3200" dirty="0">
                <a:solidFill>
                  <a:schemeClr val="bg1"/>
                </a:solidFill>
              </a:rPr>
              <a:t>Student 2: </a:t>
            </a:r>
            <a:r>
              <a:rPr lang="en-US" sz="3200" i="1" dirty="0">
                <a:solidFill>
                  <a:schemeClr val="bg1"/>
                </a:solidFill>
              </a:rPr>
              <a:t>No, it isn’t black. It’s yellow. 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137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65433"/>
            <a:ext cx="4886161" cy="4610419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3995936" y="604074"/>
            <a:ext cx="3600400" cy="2522718"/>
          </a:xfrm>
          <a:prstGeom prst="wedgeEllipse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Hello, I’m ….</a:t>
            </a:r>
          </a:p>
          <a:p>
            <a:pPr algn="ctr"/>
            <a:r>
              <a:rPr lang="en-US" sz="3200" dirty="0"/>
              <a:t>Nice to see you again!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339004" y="763448"/>
            <a:ext cx="1752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</a:rPr>
              <a:t>Larry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:a16="http://schemas.microsoft.com/office/drawing/2014/main" id="{400A5945-07F4-4072-A800-8320F947C0EB}"/>
              </a:ext>
            </a:extLst>
          </p:cNvPr>
          <p:cNvSpPr/>
          <p:nvPr/>
        </p:nvSpPr>
        <p:spPr>
          <a:xfrm>
            <a:off x="2699792" y="548680"/>
            <a:ext cx="6048672" cy="2369788"/>
          </a:xfrm>
          <a:prstGeom prst="cloudCallout">
            <a:avLst/>
          </a:prstGeom>
          <a:solidFill>
            <a:srgbClr val="CCE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What is the weather like?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E09060-EAF0-45E1-87AD-2857B564D7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429000"/>
            <a:ext cx="5256584" cy="29568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456151-601E-4D17-AF14-EA9D0C91805D}"/>
              </a:ext>
            </a:extLst>
          </p:cNvPr>
          <p:cNvSpPr txBox="1"/>
          <p:nvPr/>
        </p:nvSpPr>
        <p:spPr>
          <a:xfrm>
            <a:off x="539552" y="2505670"/>
            <a:ext cx="2247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latin typeface="Arial Rounded MT Bold" panose="020F0704030504030204" pitchFamily="34" charset="0"/>
              </a:rPr>
              <a:t>It is …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681108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8057"/>
            <a:ext cx="7794936" cy="3888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85" y="4021312"/>
            <a:ext cx="7737430" cy="257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743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ьная выноска 1"/>
          <p:cNvSpPr/>
          <p:nvPr/>
        </p:nvSpPr>
        <p:spPr>
          <a:xfrm>
            <a:off x="3964672" y="620688"/>
            <a:ext cx="4147964" cy="2722128"/>
          </a:xfrm>
          <a:prstGeom prst="wedgeEllipse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Hello, I’m ….</a:t>
            </a:r>
          </a:p>
          <a:p>
            <a:pPr algn="ctr"/>
            <a:r>
              <a:rPr lang="en-US" sz="3200" dirty="0"/>
              <a:t>and this is ….</a:t>
            </a:r>
          </a:p>
          <a:p>
            <a:pPr algn="ctr"/>
            <a:r>
              <a:rPr lang="en-US" sz="3200" dirty="0"/>
              <a:t>Welcome back!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534828" y="1544383"/>
            <a:ext cx="2457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Chuckles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8224" y="1052736"/>
            <a:ext cx="1819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Lulu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51" y="1196752"/>
            <a:ext cx="4284149" cy="5289723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67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ьная выноска 1"/>
          <p:cNvSpPr/>
          <p:nvPr/>
        </p:nvSpPr>
        <p:spPr>
          <a:xfrm>
            <a:off x="3995936" y="604074"/>
            <a:ext cx="4464496" cy="2896934"/>
          </a:xfrm>
          <a:prstGeom prst="wedgeEllipse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Hello,everyone</a:t>
            </a:r>
            <a:r>
              <a:rPr lang="en-US" sz="3200" dirty="0"/>
              <a:t>! I’m ….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28184" y="1916832"/>
            <a:ext cx="24429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Nanny Shine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4426049" cy="4931882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70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359098"/>
            <a:ext cx="8387809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oubleWave1">
              <a:avLst/>
            </a:prstTxWarp>
            <a:spAutoFit/>
          </a:bodyPr>
          <a:lstStyle/>
          <a:p>
            <a:pPr algn="ctr"/>
            <a:r>
              <a:rPr lang="en-US" sz="6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What is your Name?</a:t>
            </a:r>
            <a:endParaRPr lang="ru-RU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  <p:pic>
        <p:nvPicPr>
          <p:cNvPr id="6147" name="Picture 3" descr="E:\картинки\7b66dcaa41d2023c87572b33da894f24--the-frog-prince-frog-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708920"/>
            <a:ext cx="3211393" cy="319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49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426096"/>
            <a:ext cx="421140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I am…</a:t>
            </a:r>
            <a:endParaRPr lang="ru-RU" sz="9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  <p:pic>
        <p:nvPicPr>
          <p:cNvPr id="5" name="Picture 2" descr="E:\картинки\pic_1448479995_1.jpg">
            <a:extLst>
              <a:ext uri="{FF2B5EF4-FFF2-40B4-BE49-F238E27FC236}">
                <a16:creationId xmlns:a16="http://schemas.microsoft.com/office/drawing/2014/main" id="{0DAA7180-42AA-4A6C-83F0-C8541AB3F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26975"/>
            <a:ext cx="4211409" cy="420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260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26096"/>
            <a:ext cx="512672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My name is…</a:t>
            </a:r>
            <a:r>
              <a:rPr lang="en-US" sz="4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…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itchFamily="66" charset="0"/>
            </a:endParaRPr>
          </a:p>
        </p:txBody>
      </p:sp>
      <p:pic>
        <p:nvPicPr>
          <p:cNvPr id="7170" name="Picture 2" descr="E:\картинки\cute-little-girls-from-cartoonsv-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3124336"/>
            <a:ext cx="2880320" cy="29475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E:\картинки\depositphotos_28529515-stock-illustration-cute-boy-cartoon-posi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96952"/>
            <a:ext cx="2160240" cy="3202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8862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8000">
              <a:srgbClr val="CCFF33">
                <a:alpha val="87000"/>
              </a:srgbClr>
            </a:gs>
            <a:gs pos="0">
              <a:srgbClr val="9CB86E"/>
            </a:gs>
            <a:gs pos="100000">
              <a:srgbClr val="156B13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2565" y="391858"/>
            <a:ext cx="5526356" cy="6667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solidFill>
                  <a:srgbClr val="0070C0"/>
                </a:solidFill>
                <a:latin typeface="Arial Black" pitchFamily="34" charset="0"/>
              </a:rPr>
              <a:t>What </a:t>
            </a:r>
            <a:r>
              <a:rPr lang="en-US" dirty="0" err="1">
                <a:solidFill>
                  <a:schemeClr val="accent3"/>
                </a:solidFill>
                <a:latin typeface="Arial Black" pitchFamily="34" charset="0"/>
              </a:rPr>
              <a:t>colour</a:t>
            </a:r>
            <a:r>
              <a:rPr lang="en-US" dirty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n-US" dirty="0">
                <a:solidFill>
                  <a:srgbClr val="FFFF00"/>
                </a:solidFill>
                <a:latin typeface="Arial Black" pitchFamily="34" charset="0"/>
              </a:rPr>
              <a:t>is</a:t>
            </a:r>
            <a:r>
              <a:rPr lang="en-US" dirty="0">
                <a:solidFill>
                  <a:srgbClr val="0070C0"/>
                </a:solidFill>
                <a:latin typeface="Arial Black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 Black" pitchFamily="34" charset="0"/>
              </a:rPr>
              <a:t>it</a:t>
            </a:r>
            <a:r>
              <a:rPr lang="en-US" dirty="0">
                <a:solidFill>
                  <a:srgbClr val="0070C0"/>
                </a:solidFill>
                <a:latin typeface="Arial Black" pitchFamily="34" charset="0"/>
              </a:rPr>
              <a:t>?</a:t>
            </a: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630" y="1192373"/>
            <a:ext cx="7445651" cy="52864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C1902E-D001-4CB1-863B-009B0A2F013E}"/>
              </a:ext>
            </a:extLst>
          </p:cNvPr>
          <p:cNvSpPr/>
          <p:nvPr/>
        </p:nvSpPr>
        <p:spPr>
          <a:xfrm>
            <a:off x="5004048" y="2204864"/>
            <a:ext cx="129614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237" y="332656"/>
            <a:ext cx="6681701" cy="25853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What </a:t>
            </a:r>
            <a:r>
              <a:rPr lang="en-US" sz="5400" b="1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colour</a:t>
            </a: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is it?</a:t>
            </a:r>
          </a:p>
          <a:p>
            <a:pPr algn="ctr">
              <a:defRPr/>
            </a:pPr>
            <a:r>
              <a:rPr lang="en-US" sz="54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-It’s ______</a:t>
            </a: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  <a:p>
            <a:pPr algn="ctr">
              <a:defRPr/>
            </a:pPr>
            <a:endParaRPr lang="ru-RU" sz="5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863594"/>
            <a:ext cx="475252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brown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4521065" y="2636912"/>
            <a:ext cx="4105275" cy="3097213"/>
          </a:xfrm>
          <a:prstGeom prst="cloud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50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769</TotalTime>
  <Words>168</Words>
  <Application>Microsoft Office PowerPoint</Application>
  <PresentationFormat>Экран (4:3)</PresentationFormat>
  <Paragraphs>52</Paragraphs>
  <Slides>21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 Black</vt:lpstr>
      <vt:lpstr>Arial Rounded MT Bold</vt:lpstr>
      <vt:lpstr>Calibri</vt:lpstr>
      <vt:lpstr>Comic Sans MS</vt:lpstr>
      <vt:lpstr>Corbel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What colour is it?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компьютер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домашний</dc:creator>
  <cp:lastModifiedBy>dmitri</cp:lastModifiedBy>
  <cp:revision>62</cp:revision>
  <dcterms:created xsi:type="dcterms:W3CDTF">2016-06-30T15:52:23Z</dcterms:created>
  <dcterms:modified xsi:type="dcterms:W3CDTF">2023-06-27T10:12:58Z</dcterms:modified>
</cp:coreProperties>
</file>