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79" r:id="rId3"/>
    <p:sldId id="278" r:id="rId4"/>
    <p:sldId id="258" r:id="rId5"/>
    <p:sldId id="292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277" r:id="rId16"/>
    <p:sldId id="283" r:id="rId17"/>
    <p:sldId id="284" r:id="rId18"/>
    <p:sldId id="287" r:id="rId19"/>
    <p:sldId id="257" r:id="rId20"/>
    <p:sldId id="280" r:id="rId21"/>
    <p:sldId id="281" r:id="rId22"/>
    <p:sldId id="288" r:id="rId23"/>
    <p:sldId id="289" r:id="rId24"/>
    <p:sldId id="290" r:id="rId25"/>
    <p:sldId id="291" r:id="rId26"/>
    <p:sldId id="294" r:id="rId27"/>
    <p:sldId id="295" r:id="rId28"/>
    <p:sldId id="266" r:id="rId29"/>
    <p:sldId id="296" r:id="rId30"/>
    <p:sldId id="270" r:id="rId31"/>
  </p:sldIdLst>
  <p:sldSz cx="12192000" cy="6858000"/>
  <p:notesSz cx="6858000" cy="9144000"/>
  <p:defaultTextStyle>
    <a:defPPr>
      <a:defRPr lang="en-US"/>
    </a:defPPr>
    <a:lvl1pPr marL="0" lvl="0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4572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/>
    <p:restoredTop sz="94660"/>
  </p:normalViewPr>
  <p:slideViewPr>
    <p:cSldViewPr snapToGrid="0" showGuides="1">
      <p:cViewPr varScale="1">
        <p:scale>
          <a:sx n="91" d="100"/>
          <a:sy n="91" d="100"/>
        </p:scale>
        <p:origin x="-12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9521331-6F91-4575-8314-50D8B6F22E02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ru-RU" altLang="x-none" sz="1200" dirty="0">
                <a:latin typeface="Calibri" panose="020F0502020204030204" pitchFamily="34" charset="0"/>
              </a:rPr>
            </a:fld>
            <a:endParaRPr lang="ru-RU" altLang="x-none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x-none" dirty="0"/>
          </a:p>
        </p:txBody>
      </p:sp>
      <p:sp>
        <p:nvSpPr>
          <p:cNvPr id="32772" name="Номер слайда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ru-RU" altLang="x-none" sz="1200" dirty="0">
                <a:latin typeface="Calibri" panose="020F0502020204030204" pitchFamily="34" charset="0"/>
              </a:rPr>
            </a:fld>
            <a:endParaRPr lang="ru-RU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ru-RU" altLang="x-none" dirty="0"/>
          </a:p>
        </p:txBody>
      </p:sp>
      <p:sp>
        <p:nvSpPr>
          <p:cNvPr id="34820" name="Номер слайда 3"/>
          <p:cNvSpPr txBox="1">
            <a:spLocks noGrp="1"/>
          </p:cNvSpPr>
          <p:nvPr>
            <p:ph type="sldNum" sz="quarter"/>
          </p:nvPr>
        </p:nvSpPr>
        <p:spPr bwMode="auto">
          <a:noFill/>
          <a:ln>
            <a:noFill/>
            <a:miter lim="800000"/>
          </a:ln>
        </p:spPr>
        <p:txBody>
          <a:bodyPr wrap="square" lIns="91440" tIns="45720" rIns="91440" bIns="45720" numCol="1" rtlCol="0" anchor="b" anchorCtr="0" compatLnSpc="1"/>
          <a:p>
            <a:pPr lvl="0" algn="r" eaLnBrk="1" hangingPunct="1"/>
            <a:fld id="{9A0DB2DC-4C9A-4742-B13C-FB6460FD3503}" type="slidenum">
              <a:rPr lang="ru-RU" altLang="x-none" sz="1200" dirty="0">
                <a:latin typeface="Calibri" panose="020F0502020204030204" pitchFamily="34" charset="0"/>
              </a:rPr>
            </a:fld>
            <a:endParaRPr lang="ru-RU" altLang="x-none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5"/>
          <p:cNvGrpSpPr/>
          <p:nvPr/>
        </p:nvGrpSpPr>
        <p:grpSpPr>
          <a:xfrm>
            <a:off x="0" y="-7937"/>
            <a:ext cx="12192000" cy="6865937"/>
            <a:chOff x="0" y="-8467"/>
            <a:chExt cx="12192000" cy="6866467"/>
          </a:xfrm>
        </p:grpSpPr>
        <p:cxnSp>
          <p:nvCxnSpPr>
            <p:cNvPr id="29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28"/>
            <p:cNvSpPr/>
            <p:nvPr/>
          </p:nvSpPr>
          <p:spPr>
            <a:xfrm rot="10800000">
              <a:off x="0" y="-528"/>
              <a:ext cx="842963" cy="5666225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39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05D52EA-0DB8-4162-86C2-A2B5CE03EADF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dirty="0">
                <a:latin typeface="Trebuchet MS" panose="020B0603020202020204" pitchFamily="34" charset="0"/>
              </a:rPr>
            </a:fld>
            <a:endParaRPr lang="en-US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  <a:endParaRPr kumimoji="0" lang="en-US" sz="8000" b="0" i="0" u="none" strike="noStrike" kern="1200" cap="none" spc="0" normalizeH="0" baseline="0" noProof="0" dirty="0">
              <a:ln w="3175" cmpd="sng"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  <a:endParaRPr kumimoji="0" lang="en-US" sz="8000" b="0" i="0" u="none" strike="noStrike" kern="1200" cap="none" spc="0" normalizeH="0" baseline="0" noProof="0" dirty="0">
              <a:ln w="3175" cmpd="sng"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03C5CCC-F3E5-4501-BD6B-6C651A8C9C20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dirty="0">
                <a:latin typeface="Trebuchet MS" panose="020B0603020202020204" pitchFamily="34" charset="0"/>
              </a:rPr>
            </a:fld>
            <a:endParaRPr lang="en-US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41338" y="79057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“</a:t>
            </a:r>
            <a:endParaRPr kumimoji="0" lang="en-US" sz="8000" b="0" i="0" u="none" strike="noStrike" kern="1200" cap="none" spc="0" normalizeH="0" baseline="0" noProof="0" dirty="0">
              <a:ln w="3175" cmpd="sng"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893175" y="2886075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</a:t>
            </a:r>
            <a:endParaRPr kumimoji="0" lang="en-US" sz="8000" b="0" i="0" u="none" strike="noStrike" kern="1200" cap="none" spc="0" normalizeH="0" baseline="0" noProof="0" dirty="0">
              <a:ln w="3175" cmpd="sng"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0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F2F9D01-D32E-4374-BAEB-B0AD83CC4DD5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algn="r">
              <a:buNone/>
            </a:pPr>
            <a:fld id="{9A0DB2DC-4C9A-4742-B13C-FB6460FD3503}" type="slidenum">
              <a:rPr lang="en-US" dirty="0">
                <a:latin typeface="Trebuchet MS" panose="020B0603020202020204" pitchFamily="34" charset="0"/>
              </a:rPr>
            </a:fld>
            <a:endParaRPr lang="en-US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4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5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6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0965" indent="0">
              <a:buNone/>
              <a:defRPr sz="1000"/>
            </a:lvl4pPr>
            <a:lvl5pPr marL="1828165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130" indent="0">
              <a:buNone/>
              <a:defRPr sz="1000"/>
            </a:lvl8pPr>
            <a:lvl9pPr marL="365633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ts val="1000"/>
              </a:spcBef>
              <a:spcAft>
                <a:spcPct val="0"/>
              </a:spcAft>
              <a:buClr>
                <a:srgbClr val="B4186E"/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white">
      <p:bgRef idx="1001">
        <a:schemeClr val="bg1"/>
      </p:bgRef>
    </p:bg>
    <p:spTree>
      <p:nvGrpSpPr>
        <p:cNvPr id="1" name=""/>
        <p:cNvGrpSpPr/>
        <p:nvPr/>
      </p:nvGrpSpPr>
      <p:grpSpPr/>
      <p:grpSp>
        <p:nvGrpSpPr>
          <p:cNvPr id="1026" name="Group 28"/>
          <p:cNvGrpSpPr/>
          <p:nvPr/>
        </p:nvGrpSpPr>
        <p:grpSpPr>
          <a:xfrm>
            <a:off x="0" y="-7937"/>
            <a:ext cx="12192000" cy="686593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3" y="-528"/>
              <a:ext cx="1219200" cy="685852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4738" y="3681168"/>
              <a:ext cx="4764087" cy="3176832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2100" y="-8467"/>
              <a:ext cx="3006725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2788" y="-8467"/>
              <a:ext cx="2589212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863" y="3047706"/>
              <a:ext cx="3259137" cy="381029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5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188" y="-8467"/>
              <a:ext cx="1290637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9463" y="-8467"/>
              <a:ext cx="1249362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138" y="3589086"/>
              <a:ext cx="1817687" cy="326891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2981"/>
              <a:ext cx="449263" cy="2845019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>
          <a:xfrm>
            <a:off x="677863" y="609600"/>
            <a:ext cx="8596312" cy="1320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x-none" dirty="0"/>
              <a:t>Образец заголовка</a:t>
            </a:r>
            <a:endParaRPr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677863" y="2160588"/>
            <a:ext cx="8596312" cy="388143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ru-RU" altLang="x-none" dirty="0"/>
              <a:t>Образец текста</a:t>
            </a:r>
            <a:endParaRPr lang="ru-RU" altLang="x-none" dirty="0"/>
          </a:p>
          <a:p>
            <a:pPr lvl="1"/>
            <a:r>
              <a:rPr lang="ru-RU" altLang="x-none" dirty="0"/>
              <a:t>Второй уровень</a:t>
            </a:r>
            <a:endParaRPr lang="ru-RU" altLang="x-none" dirty="0"/>
          </a:p>
          <a:p>
            <a:pPr lvl="2"/>
            <a:r>
              <a:rPr lang="ru-RU" altLang="x-none" dirty="0"/>
              <a:t>Третий уровень</a:t>
            </a:r>
            <a:endParaRPr lang="ru-RU" altLang="x-none" dirty="0"/>
          </a:p>
          <a:p>
            <a:pPr lvl="3"/>
            <a:r>
              <a:rPr lang="ru-RU" altLang="x-none" dirty="0"/>
              <a:t>Четвертый уровень</a:t>
            </a:r>
            <a:endParaRPr lang="ru-RU" altLang="x-none" dirty="0"/>
          </a:p>
          <a:p>
            <a:pPr lvl="4"/>
            <a:r>
              <a:rPr lang="ru-RU" altLang="x-none" dirty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663" y="6042025"/>
            <a:ext cx="9112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9A10EC9-4AE6-4B4C-83B1-56A1DB5DF1A2}" type="datetimeFigureOut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863" y="6042025"/>
            <a:ext cx="62976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963" y="6042025"/>
            <a:ext cx="684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B4186E"/>
                </a:solidFill>
                <a:latin typeface="Trebuchet MS" panose="020B0603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B4186E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B4186E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B4186E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B4186E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B4186E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B4186E"/>
        </a:buClr>
        <a:buSzPct val="80000"/>
        <a:buFont typeface="Wingdings 3" panose="05040102010807070707" pitchFamily="18" charset="2"/>
        <a:buChar char="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B4186E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B4186E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B4186E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B4186E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panose="05040102010807070707" pitchFamily="18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.jpeg"/><Relationship Id="rId7" Type="http://schemas.openxmlformats.org/officeDocument/2006/relationships/image" Target="../media/image7.jpeg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png"/><Relationship Id="rId2" Type="http://schemas.microsoft.com/office/2007/relationships/media" Target="file:///F:\&#1054;&#1058;&#1082;&#1088;&#1099;&#1090;&#1099;&#1081;%20&#1091;&#1088;&#1086;&#1082;\English%20for%20children.%20Spotlight%203.%20Page%2078%20ex.1.%20What%20can%20crawl%20-%20Chant.mp4" TargetMode="External"/><Relationship Id="rId1" Type="http://schemas.openxmlformats.org/officeDocument/2006/relationships/video" Target="file:///F:\&#1054;&#1058;&#1082;&#1088;&#1099;&#1090;&#1099;&#1081;%20&#1091;&#1088;&#1086;&#1082;\English%20for%20children.%20Spotlight%203.%20Page%2078%20ex.1.%20What%20can%20crawl%20-%20Chant.mp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5.png"/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>
          <a:xfrm>
            <a:off x="792163" y="1511300"/>
            <a:ext cx="7358062" cy="682625"/>
          </a:xfrm>
          <a:ln/>
        </p:spPr>
        <p:txBody>
          <a:bodyPr vert="horz" wrap="square" lIns="91440" tIns="45720" rIns="91440" bIns="45720" anchor="b" anchorCtr="0"/>
          <a:p>
            <a:pPr algn="l" defTabSz="457200" eaLnBrk="1" hangingPunct="1">
              <a:buClrTx/>
              <a:buSzTx/>
              <a:buFontTx/>
            </a:pPr>
            <a: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What's the weather like today?</a:t>
            </a:r>
            <a:b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It's</a:t>
            </a:r>
            <a:r>
              <a:rPr lang="ru-RU" altLang="x-none"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…………….</a:t>
            </a:r>
            <a: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today</a:t>
            </a:r>
            <a:endParaRPr lang="ru-RU" altLang="x-none" sz="3600" b="1" kern="1200" dirty="0">
              <a:solidFill>
                <a:srgbClr val="B4186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55900" y="5035550"/>
            <a:ext cx="5692775" cy="12620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Picture 2" descr="Image"/>
          <p:cNvPicPr>
            <a:picLocks noChangeAspect="1"/>
          </p:cNvPicPr>
          <p:nvPr/>
        </p:nvPicPr>
        <p:blipFill>
          <a:blip r:embed="rId1"/>
          <a:srcRect l="28278" b="9229"/>
          <a:stretch>
            <a:fillRect/>
          </a:stretch>
        </p:blipFill>
        <p:spPr>
          <a:xfrm>
            <a:off x="5229225" y="3278188"/>
            <a:ext cx="1225550" cy="1033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4" descr="Image"/>
          <p:cNvPicPr>
            <a:picLocks noChangeAspect="1"/>
          </p:cNvPicPr>
          <p:nvPr/>
        </p:nvPicPr>
        <p:blipFill>
          <a:blip r:embed="rId2"/>
          <a:srcRect l="30551" b="5876"/>
          <a:stretch>
            <a:fillRect/>
          </a:stretch>
        </p:blipFill>
        <p:spPr>
          <a:xfrm>
            <a:off x="5300663" y="1716088"/>
            <a:ext cx="1200150" cy="10842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Picture 6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50" y="1600200"/>
            <a:ext cx="1655763" cy="1103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Picture 8" descr="Imag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3350" y="1662113"/>
            <a:ext cx="1408113" cy="9382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Picture 10" descr="Image"/>
          <p:cNvPicPr>
            <a:picLocks noChangeAspect="1"/>
          </p:cNvPicPr>
          <p:nvPr/>
        </p:nvPicPr>
        <p:blipFill>
          <a:blip r:embed="rId5"/>
          <a:srcRect l="23260" t="13104" r="23058" b="6871"/>
          <a:stretch>
            <a:fillRect/>
          </a:stretch>
        </p:blipFill>
        <p:spPr>
          <a:xfrm>
            <a:off x="8462963" y="3160713"/>
            <a:ext cx="1068387" cy="10620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9" name="Picture 12" descr="Image"/>
          <p:cNvPicPr>
            <a:picLocks noChangeAspect="1"/>
          </p:cNvPicPr>
          <p:nvPr/>
        </p:nvPicPr>
        <p:blipFill>
          <a:blip r:embed="rId6"/>
          <a:srcRect l="9676" t="6644" r="11459" b="3888"/>
          <a:stretch>
            <a:fillRect/>
          </a:stretch>
        </p:blipFill>
        <p:spPr>
          <a:xfrm>
            <a:off x="6391275" y="3098800"/>
            <a:ext cx="1639888" cy="12398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0" name="Picture 14" descr="Image"/>
          <p:cNvPicPr>
            <a:picLocks noChangeAspect="1"/>
          </p:cNvPicPr>
          <p:nvPr/>
        </p:nvPicPr>
        <p:blipFill>
          <a:blip r:embed="rId7"/>
          <a:srcRect l="10007" t="16087" r="13779" b="10350"/>
          <a:stretch>
            <a:fillRect/>
          </a:stretch>
        </p:blipFill>
        <p:spPr>
          <a:xfrm>
            <a:off x="7426325" y="4992688"/>
            <a:ext cx="1419225" cy="912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31" name="Picture 16" descr="Image"/>
          <p:cNvPicPr>
            <a:picLocks noChangeAspect="1"/>
          </p:cNvPicPr>
          <p:nvPr/>
        </p:nvPicPr>
        <p:blipFill>
          <a:blip r:embed="rId8"/>
          <a:srcRect l="19286" t="9128" r="17424" b="7368"/>
          <a:stretch>
            <a:fillRect/>
          </a:stretch>
        </p:blipFill>
        <p:spPr>
          <a:xfrm>
            <a:off x="5568950" y="5043488"/>
            <a:ext cx="968375" cy="850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fat body</a:t>
            </a:r>
            <a:endParaRPr lang="ru-RU" altLang="x-none" sz="6000" dirty="0"/>
          </a:p>
        </p:txBody>
      </p:sp>
      <p:pic>
        <p:nvPicPr>
          <p:cNvPr id="14339" name="Содержимое 3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343150" y="1901825"/>
            <a:ext cx="4838700" cy="4381500"/>
          </a:xfrm>
          <a:ln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short tail</a:t>
            </a:r>
            <a:endParaRPr lang="ru-RU" altLang="x-none" sz="6000" dirty="0"/>
          </a:p>
        </p:txBody>
      </p:sp>
      <p:pic>
        <p:nvPicPr>
          <p:cNvPr id="15363" name="Содержимое 3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028825" y="1671638"/>
            <a:ext cx="5635625" cy="4370387"/>
          </a:xfrm>
          <a:ln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long tail</a:t>
            </a:r>
            <a:endParaRPr lang="ru-RU" altLang="x-none" sz="6000" dirty="0"/>
          </a:p>
        </p:txBody>
      </p:sp>
      <p:pic>
        <p:nvPicPr>
          <p:cNvPr id="16387" name="Содержимое 3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944688" y="1849438"/>
            <a:ext cx="5754687" cy="4192587"/>
          </a:xfrm>
          <a:ln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234950"/>
            <a:ext cx="8596312" cy="1136650"/>
          </a:xfrm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sz="6600" b="1" dirty="0"/>
              <a:t>long tail</a:t>
            </a:r>
            <a:endParaRPr lang="ru-RU" altLang="x-none" sz="6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966913" y="1814513"/>
            <a:ext cx="6238875" cy="4445000"/>
          </a:xfrm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6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dirty="0"/>
              <a:t>What does it look like?</a:t>
            </a:r>
            <a:br>
              <a:rPr dirty="0"/>
            </a:br>
            <a:r>
              <a:rPr dirty="0"/>
              <a:t>What has it got?</a:t>
            </a:r>
            <a:endParaRPr lang="ru-RU" altLang="x-none" dirty="0"/>
          </a:p>
        </p:txBody>
      </p:sp>
      <p:pic>
        <p:nvPicPr>
          <p:cNvPr id="18435" name="Picture 2" descr="https://img-fotki.yandex.ru/get/5502/130884706.169/0_eeb0c_55462121_ori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3225" y="1449388"/>
            <a:ext cx="4621213" cy="5664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dirty="0"/>
              <a:t>What does it look like?</a:t>
            </a:r>
            <a:br>
              <a:rPr dirty="0"/>
            </a:br>
            <a:r>
              <a:rPr dirty="0"/>
              <a:t>What has it got?</a:t>
            </a:r>
            <a:endParaRPr lang="ru-RU" altLang="x-none" dirty="0"/>
          </a:p>
        </p:txBody>
      </p:sp>
      <p:pic>
        <p:nvPicPr>
          <p:cNvPr id="19459" name="Picture 2" descr="http://bbcpersian7.com/images/transparent-jpeg-elephant-clipart-4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57538" y="1708150"/>
            <a:ext cx="4037012" cy="490061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 eaLnBrk="1" hangingPunct="1"/>
            <a:r>
              <a:rPr dirty="0"/>
              <a:t>What does it look like?</a:t>
            </a:r>
            <a:br>
              <a:rPr dirty="0"/>
            </a:br>
            <a:r>
              <a:rPr dirty="0"/>
              <a:t>What has it got?</a:t>
            </a:r>
            <a:endParaRPr lang="ru-RU" altLang="x-none" dirty="0"/>
          </a:p>
        </p:txBody>
      </p:sp>
      <p:pic>
        <p:nvPicPr>
          <p:cNvPr id="20483" name="Picture 2" descr="http://moziru.com/images/amphibian-clipart-funny-frog-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92438" y="1878013"/>
            <a:ext cx="4711700" cy="47117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6" name="Picture 2" descr="http://www.stlbubblesoccer.com/images/bussines-ma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463" y="371475"/>
            <a:ext cx="942975" cy="103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7" name="Picture 2" descr="http://www.stlbubblesoccer.com/images/bussines-ma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8575" y="419100"/>
            <a:ext cx="942975" cy="103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8" name="Picture 2" descr="http://www.stlbubblesoccer.com/images/bussines-man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55988" y="419100"/>
            <a:ext cx="942975" cy="1039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09" name="Picture 8" descr="http://images.easyfreeclipart.com/714/business-woman-png-her-nichegt-714286.png"/>
          <p:cNvPicPr>
            <a:picLocks noChangeAspect="1"/>
          </p:cNvPicPr>
          <p:nvPr/>
        </p:nvPicPr>
        <p:blipFill>
          <a:blip r:embed="rId2"/>
          <a:srcRect r="-3143" b="43771"/>
          <a:stretch>
            <a:fillRect/>
          </a:stretch>
        </p:blipFill>
        <p:spPr>
          <a:xfrm>
            <a:off x="5408613" y="234950"/>
            <a:ext cx="1566862" cy="1189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0" name="Picture 8" descr="http://images.easyfreeclipart.com/714/business-woman-png-her-nichegt-714286.png"/>
          <p:cNvPicPr>
            <a:picLocks noChangeAspect="1"/>
          </p:cNvPicPr>
          <p:nvPr/>
        </p:nvPicPr>
        <p:blipFill>
          <a:blip r:embed="rId2"/>
          <a:srcRect r="-3143" b="43771"/>
          <a:stretch>
            <a:fillRect/>
          </a:stretch>
        </p:blipFill>
        <p:spPr>
          <a:xfrm>
            <a:off x="7439025" y="241300"/>
            <a:ext cx="1566863" cy="11890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1" name="Picture 8" descr="http://images.easyfreeclipart.com/714/business-woman-png-her-nichegt-714286.png"/>
          <p:cNvPicPr>
            <a:picLocks noChangeAspect="1"/>
          </p:cNvPicPr>
          <p:nvPr/>
        </p:nvPicPr>
        <p:blipFill>
          <a:blip r:embed="rId2"/>
          <a:srcRect r="-3143" b="43771"/>
          <a:stretch>
            <a:fillRect/>
          </a:stretch>
        </p:blipFill>
        <p:spPr>
          <a:xfrm>
            <a:off x="8043863" y="220663"/>
            <a:ext cx="1565275" cy="1187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2" name="Picture 10" descr="http://4.bp.blogspot.com/-kbEUW2_OSBU/U1oXE0t7uSI/AAAAAAAAZh0/qsGj5jL88Jo/s1600/scrapbooking+baby+(10).png"/>
          <p:cNvPicPr>
            <a:picLocks noChangeAspect="1"/>
          </p:cNvPicPr>
          <p:nvPr/>
        </p:nvPicPr>
        <p:blipFill>
          <a:blip r:embed="rId3"/>
          <a:srcRect r="2068" b="11476"/>
          <a:stretch>
            <a:fillRect/>
          </a:stretch>
        </p:blipFill>
        <p:spPr>
          <a:xfrm>
            <a:off x="603250" y="2427288"/>
            <a:ext cx="1414463" cy="13573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3" name="Picture 10" descr="http://4.bp.blogspot.com/-kbEUW2_OSBU/U1oXE0t7uSI/AAAAAAAAZh0/qsGj5jL88Jo/s1600/scrapbooking+baby+(10).png"/>
          <p:cNvPicPr>
            <a:picLocks noChangeAspect="1"/>
          </p:cNvPicPr>
          <p:nvPr/>
        </p:nvPicPr>
        <p:blipFill>
          <a:blip r:embed="rId3"/>
          <a:srcRect r="2068" b="11476"/>
          <a:stretch>
            <a:fillRect/>
          </a:stretch>
        </p:blipFill>
        <p:spPr>
          <a:xfrm>
            <a:off x="2309813" y="2444750"/>
            <a:ext cx="1414462" cy="135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4" name="Picture 10" descr="http://4.bp.blogspot.com/-kbEUW2_OSBU/U1oXE0t7uSI/AAAAAAAAZh0/qsGj5jL88Jo/s1600/scrapbooking+baby+(10).png"/>
          <p:cNvPicPr>
            <a:picLocks noChangeAspect="1"/>
          </p:cNvPicPr>
          <p:nvPr/>
        </p:nvPicPr>
        <p:blipFill>
          <a:blip r:embed="rId3"/>
          <a:srcRect r="2068" b="11476"/>
          <a:stretch>
            <a:fillRect/>
          </a:stretch>
        </p:blipFill>
        <p:spPr>
          <a:xfrm>
            <a:off x="3438525" y="2390775"/>
            <a:ext cx="1414463" cy="135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5" name="Picture 12" descr="http://clipartaz.com/wp-content/uploads/2017/02/teeth-images-cartoon-tooth-free-vector-for-free-download-about-3-clip-art-768x79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9725" y="2449513"/>
            <a:ext cx="1058863" cy="110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6" name="Picture 12" descr="http://clipartaz.com/wp-content/uploads/2017/02/teeth-images-cartoon-tooth-free-vector-for-free-download-about-3-clip-art-768x79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700" y="2468563"/>
            <a:ext cx="1060450" cy="110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7" name="Picture 12" descr="http://clipartaz.com/wp-content/uploads/2017/02/teeth-images-cartoon-tooth-free-vector-for-free-download-about-3-clip-art-768x798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3925" y="2371725"/>
            <a:ext cx="1060450" cy="1101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8" name="Picture 14" descr="http://clipart-library.com/img1/717563.gif"/>
          <p:cNvPicPr>
            <a:picLocks noChangeAspect="1"/>
          </p:cNvPicPr>
          <p:nvPr/>
        </p:nvPicPr>
        <p:blipFill>
          <a:blip r:embed="rId5"/>
          <a:srcRect r="49026" b="4054"/>
          <a:stretch>
            <a:fillRect/>
          </a:stretch>
        </p:blipFill>
        <p:spPr>
          <a:xfrm>
            <a:off x="1060450" y="4608513"/>
            <a:ext cx="785813" cy="1411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19" name="Picture 16" descr="http://clipart-library.com/img1/71756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59125" y="4384675"/>
            <a:ext cx="1452563" cy="1385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20" name="AutoShape 18" descr="https://gallery.yopriceville.com/var/resizes/Free-Clipart-Pictures/Cartoons-PNG/Mouse_with_Cheese_Clipart_Cartoon.png?m=1434276589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Trebuchet MS" panose="020B0603020202020204" pitchFamily="34" charset="0"/>
            </a:endParaRPr>
          </a:p>
        </p:txBody>
      </p:sp>
      <p:sp>
        <p:nvSpPr>
          <p:cNvPr id="21521" name="AutoShape 20" descr="https://gallery.yopriceville.com/var/resizes/Free-Clipart-Pictures/Cartoons-PNG/Mouse_with_Cheese_Clipart_Cartoon.png?m=1434276589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Trebuchet MS" panose="020B0603020202020204" pitchFamily="34" charset="0"/>
            </a:endParaRPr>
          </a:p>
        </p:txBody>
      </p:sp>
      <p:sp>
        <p:nvSpPr>
          <p:cNvPr id="21522" name="AutoShape 22" descr="https://gallery.yopriceville.com/var/resizes/Free-Clipart-Pictures/Cartoons-PNG/Mouse_with_Cheese_Clipart_Cartoon.png?m=1434276589"/>
          <p:cNvSpPr>
            <a:spLocks noChangeAspect="1"/>
          </p:cNvSpPr>
          <p:nvPr/>
        </p:nvSpPr>
        <p:spPr>
          <a:xfrm>
            <a:off x="155575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Trebuchet MS" panose="020B0603020202020204" pitchFamily="34" charset="0"/>
            </a:endParaRPr>
          </a:p>
        </p:txBody>
      </p:sp>
      <p:pic>
        <p:nvPicPr>
          <p:cNvPr id="21523" name="Picture 24" descr="https://avatanplus.com/files/resources/mid/5865ebeddfbaf1594e21995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7988" y="4292600"/>
            <a:ext cx="1598612" cy="15509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4" name="Picture 24" descr="https://avatanplus.com/files/resources/mid/5865ebeddfbaf1594e21995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563" y="4275138"/>
            <a:ext cx="1600200" cy="1550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1525" name="Picture 24" descr="https://avatanplus.com/files/resources/mid/5865ebeddfbaf1594e21995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0275" y="4246563"/>
            <a:ext cx="1600200" cy="1550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TextBox 29"/>
          <p:cNvSpPr txBox="1"/>
          <p:nvPr/>
        </p:nvSpPr>
        <p:spPr>
          <a:xfrm>
            <a:off x="160338" y="1627188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589213" y="161607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68888" y="161607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07288" y="1604963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0338" y="3706813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2113" y="594677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809875" y="594677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73663" y="594677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86675" y="594677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66988" y="3706813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3000" y="3697288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412038" y="3676650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2530" name="Picture 4" descr="http://www.freeiconspng.com/uploads/sheep-png-2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43563" y="4338638"/>
            <a:ext cx="1373187" cy="143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1" name="Picture 4" descr="http://www.freeiconspng.com/uploads/sheep-png-2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42225" y="3008313"/>
            <a:ext cx="1373188" cy="143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Picture 4" descr="http://www.freeiconspng.com/uploads/sheep-png-28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51913" y="3019425"/>
            <a:ext cx="1373187" cy="14319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3" name="Picture 6" descr="http://www.pngonly.com/wp-content/uploads/2017/06/Fish-Clipart-PNG-Image-02-1024x8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8" y="2705100"/>
            <a:ext cx="1096962" cy="936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4" name="Picture 6" descr="http://www.pngonly.com/wp-content/uploads/2017/06/Fish-Clipart-PNG-Image-02-1024x8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4788" y="2701925"/>
            <a:ext cx="1096962" cy="9382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5" name="Picture 6" descr="http://www.pngonly.com/wp-content/uploads/2017/06/Fish-Clipart-PNG-Image-02-1024x87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888" y="2706688"/>
            <a:ext cx="1096962" cy="936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TextBox 12"/>
          <p:cNvSpPr txBox="1"/>
          <p:nvPr/>
        </p:nvSpPr>
        <p:spPr>
          <a:xfrm>
            <a:off x="5462588" y="5835650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80350" y="459422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3933825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98750" y="3922713"/>
            <a:ext cx="2286000" cy="3683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_________________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914400" y="922338"/>
            <a:ext cx="8040688" cy="4627563"/>
          </a:xfrm>
          <a:prstGeom prst="rect">
            <a:avLst/>
          </a:prstGeom>
        </p:spPr>
        <p:txBody>
          <a:bodyPr/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None/>
            </a:pPr>
            <a:r>
              <a:rPr lang="ru-RU" altLang="x-none" sz="1700" dirty="0">
                <a:solidFill>
                  <a:srgbClr val="404040"/>
                </a:solidFill>
                <a:latin typeface="Trebuchet MS" panose="020B0603020202020204" pitchFamily="34" charset="0"/>
              </a:rPr>
              <a:t> </a:t>
            </a:r>
            <a:r>
              <a:rPr lang="ru-RU" altLang="x-none" sz="3000" dirty="0">
                <a:solidFill>
                  <a:schemeClr val="accent2"/>
                </a:solidFill>
                <a:latin typeface="Trebuchet MS" panose="020B0603020202020204" pitchFamily="34" charset="0"/>
              </a:rPr>
              <a:t>Образец:</a:t>
            </a:r>
            <a:r>
              <a:rPr sz="3000" dirty="0">
                <a:solidFill>
                  <a:schemeClr val="accent2"/>
                </a:solidFill>
                <a:latin typeface="Trebuchet MS" panose="020B0603020202020204" pitchFamily="34" charset="0"/>
              </a:rPr>
              <a:t> one box (4)      four boxes</a:t>
            </a:r>
            <a:endParaRPr sz="3000" dirty="0">
              <a:solidFill>
                <a:schemeClr val="accent2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man     (3) 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tooth   (7) 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child    (5) 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fish      (4) 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mouse </a:t>
            </a:r>
            <a:r>
              <a:rPr lang="ru-RU" altLang="x-none" sz="3000" dirty="0">
                <a:solidFill>
                  <a:srgbClr val="B4186E"/>
                </a:solidFill>
                <a:latin typeface="Trebuchet MS" panose="020B0603020202020204" pitchFamily="34" charset="0"/>
              </a:rPr>
              <a:t> </a:t>
            </a: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(6)   ___________________ 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sheep   (9)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foot     (2)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AutoNum type="arabicPeriod" startAt="2"/>
            </a:pPr>
            <a:r>
              <a:rPr sz="3000" dirty="0">
                <a:solidFill>
                  <a:srgbClr val="B4186E"/>
                </a:solidFill>
                <a:latin typeface="Trebuchet MS" panose="020B0603020202020204" pitchFamily="34" charset="0"/>
              </a:rPr>
              <a:t>one woman (7)  ___________________</a:t>
            </a:r>
            <a:endParaRPr sz="3000" dirty="0">
              <a:solidFill>
                <a:srgbClr val="B4186E"/>
              </a:solidFill>
              <a:latin typeface="Trebuchet MS" panose="020B0603020202020204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ts val="1000"/>
              </a:spcBef>
              <a:buClr>
                <a:srgbClr val="B4186E"/>
              </a:buClr>
              <a:buSzPct val="80000"/>
              <a:buNone/>
            </a:pPr>
            <a:endParaRPr lang="ru-RU" altLang="x-none" sz="2600" dirty="0">
              <a:solidFill>
                <a:srgbClr val="404040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146" name="Заголовок 1"/>
          <p:cNvSpPr>
            <a:spLocks noGrp="1"/>
          </p:cNvSpPr>
          <p:nvPr>
            <p:ph type="ctrTitle"/>
          </p:nvPr>
        </p:nvSpPr>
        <p:spPr>
          <a:xfrm>
            <a:off x="1776413" y="4992688"/>
            <a:ext cx="6804025" cy="1344612"/>
          </a:xfrm>
          <a:ln/>
        </p:spPr>
        <p:txBody>
          <a:bodyPr vert="horz" wrap="square" lIns="91440" tIns="45720" rIns="91440" bIns="45720" anchor="b" anchorCtr="0"/>
          <a:p>
            <a:pPr algn="l" defTabSz="457200" eaLnBrk="1" hangingPunct="1">
              <a:buClrTx/>
              <a:buSzTx/>
              <a:buFontTx/>
            </a:pPr>
            <a: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                      Y y</a:t>
            </a:r>
            <a:b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 </a:t>
            </a: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[aɪ]                                 </a:t>
            </a:r>
            <a:r>
              <a:rPr sz="3600" b="1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 </a:t>
            </a: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[ɪ]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fly                                   daddy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dry                                  funny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sky                                  happy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why                              </a:t>
            </a:r>
            <a:r>
              <a:rPr lang="ru-RU" altLang="x-none"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  </a:t>
            </a: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 sunny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my                                  windy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bye                                 family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 </a:t>
            </a: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br>
              <a:rPr sz="3600" kern="120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endParaRPr lang="ru-RU" altLang="x-none" sz="3600" b="1" kern="1200" dirty="0">
              <a:solidFill>
                <a:srgbClr val="B4186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1925" y="5151438"/>
            <a:ext cx="5692775" cy="12620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My happy family can fly!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4578" name="AutoShape 2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4579" name="AutoShape 4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4580" name="AutoShape 6" descr="https://static12.insales.ru/images/products/1/4919/5681975/3c255bca64a9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pic>
        <p:nvPicPr>
          <p:cNvPr id="24581" name="Picture 8" descr="https://www.colourbox.com/preview/11884359-gf_seahorse1_03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9525" y="787400"/>
            <a:ext cx="2660650" cy="55705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4754563" y="2776538"/>
            <a:ext cx="5021263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6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seahorse</a:t>
            </a:r>
            <a:endParaRPr kumimoji="0" lang="ru-RU" sz="6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5602" name="AutoShape 2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5603" name="AutoShape 4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5604" name="AutoShape 6" descr="https://static12.insales.ru/images/products/1/4919/5681975/3c255bca64a9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37163" y="2759075"/>
            <a:ext cx="5021263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6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parrot</a:t>
            </a:r>
            <a:endParaRPr kumimoji="0" lang="ru-RU" sz="6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5606" name="Picture 2" descr="http://clipart-library.com/img/12053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8225" y="1308100"/>
            <a:ext cx="3997325" cy="46101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AutoShape 2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6627" name="AutoShape 4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6628" name="AutoShape 6" descr="https://static12.insales.ru/images/products/1/4919/5681975/3c255bca64a9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3088" y="2693988"/>
            <a:ext cx="5019675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6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spider</a:t>
            </a:r>
            <a:endParaRPr kumimoji="0" lang="ru-RU" sz="6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6630" name="Picture 2" descr="http://www.yim778.com/data/out/14/67548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5488" y="465138"/>
            <a:ext cx="4762500" cy="55149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50" name="AutoShape 2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7651" name="AutoShape 4" descr="https://floppets.uk.com/wp-content/uploads/2013/08/Sea-Horse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27652" name="AutoShape 6" descr="https://static12.insales.ru/images/products/1/4919/5681975/3c255bca64a9.png"/>
          <p:cNvSpPr>
            <a:spLocks noChangeAspect="1"/>
          </p:cNvSpPr>
          <p:nvPr/>
        </p:nvSpPr>
        <p:spPr>
          <a:xfrm>
            <a:off x="160338" y="-144462"/>
            <a:ext cx="304800" cy="3048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endParaRPr lang="ru-RU" altLang="x-none" dirty="0"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35675" y="2693988"/>
            <a:ext cx="5019675" cy="1014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6000" kern="1200" cap="none" spc="0" normalizeH="0" baseline="0" noProof="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tortoise</a:t>
            </a:r>
            <a:endParaRPr kumimoji="0" lang="ru-RU" sz="6000" kern="1200" cap="none" spc="0" normalizeH="0" baseline="0" noProof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654" name="Picture 2" descr="http://mzayat.com/image_gallery/n39619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825" y="825500"/>
            <a:ext cx="4894263" cy="48942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4800" dirty="0"/>
              <a:t>What can crawl?</a:t>
            </a:r>
            <a:endParaRPr lang="ru-RU" altLang="x-none" sz="4800" dirty="0"/>
          </a:p>
        </p:txBody>
      </p:sp>
      <p:pic>
        <p:nvPicPr>
          <p:cNvPr id="3" name="English for children. Spotlight 3. Page 78 ex.1. What can crawl - Chant.mp4">
            <a:hlinkClick r:id="" action="ppaction://media"/>
          </p:cNvPr>
          <p:cNvPicPr>
            <a:picLocks noRot="1"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link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1992313" y="1809750"/>
            <a:ext cx="6205537" cy="465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6243638" y="4424363"/>
            <a:ext cx="4554537" cy="936625"/>
          </a:xfrm>
          <a:ln/>
        </p:spPr>
        <p:txBody>
          <a:bodyPr vert="horz" wrap="square" lIns="91440" tIns="45720" rIns="91440" bIns="45720" anchor="t" anchorCtr="0"/>
          <a:p>
            <a:pPr algn="ctr"/>
            <a:r>
              <a:rPr dirty="0"/>
              <a:t>Can a spider talk?</a:t>
            </a:r>
            <a:br>
              <a:rPr dirty="0"/>
            </a:br>
            <a:r>
              <a:rPr dirty="0"/>
              <a:t>No, it can’t</a:t>
            </a:r>
            <a:endParaRPr lang="ru-RU" altLang="x-none" dirty="0"/>
          </a:p>
        </p:txBody>
      </p:sp>
      <p:pic>
        <p:nvPicPr>
          <p:cNvPr id="29699" name="Picture 2" descr="http://www.yim778.com/data/out/14/67548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05650" y="979488"/>
            <a:ext cx="2438400" cy="28241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Picture 2" descr="http://clipart-library.com/img/1205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1339850"/>
            <a:ext cx="1935163" cy="2232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Заголовок 1"/>
          <p:cNvSpPr txBox="1"/>
          <p:nvPr/>
        </p:nvSpPr>
        <p:spPr bwMode="auto">
          <a:xfrm>
            <a:off x="887413" y="4430713"/>
            <a:ext cx="4556125" cy="9350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R="0" algn="ctr" defTabSz="457200" eaLnBrk="0" hangingPunct="0">
              <a:buClrTx/>
              <a:buSzTx/>
              <a:buFontTx/>
              <a:buNone/>
              <a:defRPr/>
            </a:pPr>
            <a:r>
              <a:rPr kumimoji="0" lang="en-US" sz="3600" kern="1200" cap="none" spc="0" normalizeH="0" baseline="0" noProof="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Can a parrot talk?</a:t>
            </a:r>
            <a:br>
              <a:rPr kumimoji="0" lang="en-US" sz="3600" kern="1200" cap="none" spc="0" normalizeH="0" baseline="0" noProof="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</a:br>
            <a:r>
              <a:rPr kumimoji="0" lang="en-US" sz="3600" kern="1200" cap="none" spc="0" normalizeH="0" baseline="0" noProof="0" dirty="0">
                <a:solidFill>
                  <a:srgbClr val="B4186E"/>
                </a:solidFill>
                <a:latin typeface="+mj-lt"/>
                <a:ea typeface="+mj-ea"/>
                <a:cs typeface="+mj-cs"/>
              </a:rPr>
              <a:t>Yes, it can</a:t>
            </a:r>
            <a:endParaRPr kumimoji="0" lang="ru-RU" sz="3600" kern="1200" cap="none" spc="0" normalizeH="0" baseline="0" noProof="0" dirty="0">
              <a:solidFill>
                <a:srgbClr val="B4186E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863" y="152400"/>
            <a:ext cx="8596313" cy="110331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What can they do?</a:t>
            </a:r>
            <a:endParaRPr kumimoji="0" lang="ru-RU" sz="4400" b="1" i="1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06067" y="2521350"/>
            <a:ext cx="151435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fly</a:t>
            </a:r>
            <a:endParaRPr kumimoji="0" lang="ru-RU" sz="2800" b="1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186467" y="3212628"/>
            <a:ext cx="2143785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jump</a:t>
            </a:r>
            <a:endParaRPr kumimoji="0" lang="ru-RU" sz="3200" b="1" i="0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673019" y="3682468"/>
            <a:ext cx="1938581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walk</a:t>
            </a:r>
            <a:endParaRPr kumimoji="0" lang="ru-RU" sz="3600" b="1" i="0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388527" y="5876056"/>
            <a:ext cx="128112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swim</a:t>
            </a:r>
            <a:endParaRPr kumimoji="0" lang="ru-RU" sz="3600" b="1" i="0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649804" y="3685472"/>
            <a:ext cx="1723549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talk</a:t>
            </a:r>
            <a:endParaRPr kumimoji="0" lang="ru-RU" sz="3600" b="1" i="0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2316163" y="2084388"/>
            <a:ext cx="6461125" cy="17557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 flipV="1">
            <a:off x="4410075" y="4252913"/>
            <a:ext cx="2997200" cy="1522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2771775" y="4630738"/>
            <a:ext cx="2997200" cy="1404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flipV="1">
            <a:off x="5900738" y="2216150"/>
            <a:ext cx="2606675" cy="13192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2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67200" y="954088"/>
            <a:ext cx="1530350" cy="1528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TextBox 21"/>
          <p:cNvSpPr txBox="1"/>
          <p:nvPr/>
        </p:nvSpPr>
        <p:spPr>
          <a:xfrm>
            <a:off x="6776862" y="1207207"/>
            <a:ext cx="125934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4572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ea typeface="+mn-ea"/>
                <a:cs typeface="+mn-cs"/>
              </a:rPr>
              <a:t>crawl</a:t>
            </a:r>
            <a:endParaRPr kumimoji="0" lang="en-US" sz="2800" b="1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16200000" flipH="1">
            <a:off x="6700044" y="2261394"/>
            <a:ext cx="1023938" cy="12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3840163" y="2119313"/>
            <a:ext cx="1222375" cy="6953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6" name="Picture 2" descr="http://clipart-library.com/img/1205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225" y="1308100"/>
            <a:ext cx="1387475" cy="16017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7" name="Picture 8" descr="https://www.colourbox.com/preview/11884359-gf_seahorse1_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4775" y="3721100"/>
            <a:ext cx="912813" cy="191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8" name="Picture 24" descr="https://images.vexels.com/media/users/3/141050/isolated/preview/65dad22dbeedc82ed96b6269e847457b-rabbit-cartoon-by-vexel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400" y="1087438"/>
            <a:ext cx="1357313" cy="1358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39" name="Picture 2" descr="http://www.yim778.com/data/out/14/67548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6375" y="3022600"/>
            <a:ext cx="1397000" cy="1617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740" name="Picture 2" descr="http://mzayat.com/image_gallery/n39619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96200" y="4660900"/>
            <a:ext cx="1603375" cy="16033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endParaRPr lang="ru-RU" altLang="x-none" dirty="0"/>
          </a:p>
        </p:txBody>
      </p:sp>
      <p:sp>
        <p:nvSpPr>
          <p:cNvPr id="31747" name="Содержимое 2"/>
          <p:cNvSpPr>
            <a:spLocks noGrp="1"/>
          </p:cNvSpPr>
          <p:nvPr>
            <p:ph idx="1"/>
          </p:nvPr>
        </p:nvSpPr>
        <p:spPr>
          <a:ln/>
        </p:spPr>
        <p:txBody>
          <a:bodyPr vert="horz" wrap="square" lIns="91440" tIns="45720" rIns="91440" bIns="45720" anchor="t" anchorCtr="0"/>
          <a:p>
            <a:endParaRPr lang="ru-RU" altLang="x-none" dirty="0"/>
          </a:p>
        </p:txBody>
      </p:sp>
      <p:pic>
        <p:nvPicPr>
          <p:cNvPr id="31748" name="Picture 2" descr="«Smiles / Likes»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300" y="231775"/>
            <a:ext cx="8743950" cy="59578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2936875" y="777875"/>
            <a:ext cx="6607175" cy="2638425"/>
          </a:xfrm>
          <a:ln/>
        </p:spPr>
        <p:txBody>
          <a:bodyPr vert="horz" wrap="square" lIns="91440" tIns="45720" rIns="91440" bIns="45720" anchor="t" anchorCtr="0"/>
          <a:p>
            <a:pPr algn="ctr"/>
            <a:r>
              <a:rPr sz="9600" b="1" dirty="0"/>
              <a:t>Well done!</a:t>
            </a:r>
            <a:endParaRPr lang="ru-RU" altLang="x-none" sz="9600" dirty="0"/>
          </a:p>
        </p:txBody>
      </p:sp>
      <p:pic>
        <p:nvPicPr>
          <p:cNvPr id="32771" name="Содержимое 12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715963" y="2392363"/>
            <a:ext cx="2801937" cy="3881437"/>
          </a:xfrm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1506538" y="2405063"/>
            <a:ext cx="7767637" cy="1646237"/>
          </a:xfrm>
          <a:ln/>
        </p:spPr>
        <p:txBody>
          <a:bodyPr vert="horz" wrap="square" lIns="91440" tIns="45720" rIns="91440" bIns="45720" anchor="b" anchorCtr="0"/>
          <a:p>
            <a:pPr defTabSz="457200" eaLnBrk="1" hangingPunct="1">
              <a:buClrTx/>
              <a:buSzTx/>
              <a:buFontTx/>
            </a:pPr>
            <a:endParaRPr lang="ru-RU" altLang="x-none" kern="1200" dirty="0">
              <a:solidFill>
                <a:srgbClr val="B4186E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6538" y="4051300"/>
            <a:ext cx="7767638" cy="1096963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panose="05040102010807070707" pitchFamily="18" charset="2"/>
              <a:buNone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09896" y="157655"/>
          <a:ext cx="8439210" cy="655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6535"/>
                <a:gridCol w="1406535"/>
                <a:gridCol w="1406535"/>
                <a:gridCol w="1406535"/>
                <a:gridCol w="1406535"/>
                <a:gridCol w="1406535"/>
              </a:tblGrid>
              <a:tr h="1278058"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A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B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en-US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C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3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D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4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E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5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F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6</a:t>
                      </a:r>
                      <a:r>
                        <a:rPr lang="en-US" sz="4000" b="1" cap="all" spc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7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78058"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G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7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H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8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I</a:t>
                      </a:r>
                      <a:endParaRPr lang="en-US" sz="4000" dirty="0" smtClean="0">
                        <a:solidFill>
                          <a:schemeClr val="accent2"/>
                        </a:solidFill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9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J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10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K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11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L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12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78058"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M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13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N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14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O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15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P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16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Q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17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R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18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78058"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S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19</a:t>
                      </a:r>
                      <a:endParaRPr lang="ru-RU" sz="4000" b="1" cap="all" spc="0" dirty="0">
                        <a:ln w="9000" cmpd="sng">
                          <a:solidFill>
                            <a:schemeClr val="accent4">
                              <a:shade val="50000"/>
                              <a:satMod val="120000"/>
                            </a:schemeClr>
                          </a:solidFill>
                          <a:prstDash val="solid"/>
                        </a:ln>
                        <a:gradFill>
                          <a:gsLst>
                            <a:gs pos="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  <a:gs pos="43000">
                              <a:schemeClr val="accent4">
                                <a:satMod val="255000"/>
                              </a:schemeClr>
                            </a:gs>
                            <a:gs pos="48000">
                              <a:schemeClr val="accent4">
                                <a:shade val="85000"/>
                                <a:satMod val="255000"/>
                              </a:schemeClr>
                            </a:gs>
                            <a:gs pos="100000">
                              <a:schemeClr val="accent4">
                                <a:shade val="20000"/>
                                <a:satMod val="245000"/>
                              </a:schemeClr>
                            </a:gs>
                          </a:gsLst>
                          <a:lin ang="5400000"/>
                        </a:gradFill>
                        <a:effectLst>
                          <a:reflection blurRad="12700" stA="28000" endPos="45000" dist="1000" dir="5400000" sy="-100000" algn="bl" rotWithShape="0"/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T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20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U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21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V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22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W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23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X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24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78058"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Y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25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cap="none" spc="0" dirty="0" smtClean="0">
                          <a:ln w="18000">
                            <a:solidFill>
                              <a:schemeClr val="accent2">
                                <a:satMod val="140000"/>
                              </a:schemeClr>
                            </a:solidFill>
                            <a:prstDash val="solid"/>
                            <a:miter lim="800000"/>
                          </a:ln>
                          <a:solidFill>
                            <a:schemeClr val="accent2"/>
                          </a:solidFill>
                          <a:effectLst>
                            <a:outerShdw blurRad="25500" dist="23000" dir="7020000" algn="tl">
                              <a:srgbClr val="000000">
                                <a:alpha val="50000"/>
                              </a:srgbClr>
                            </a:outerShdw>
                          </a:effectLst>
                        </a:rPr>
                        <a:t>Z</a:t>
                      </a:r>
                      <a:endParaRPr lang="en-US" sz="4000" b="1" cap="none" spc="0" dirty="0" smtClean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ru-RU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2</a:t>
                      </a:r>
                      <a:r>
                        <a:rPr lang="en-US" sz="4000" b="1" cap="all" spc="0" dirty="0" smtClean="0">
                          <a:ln w="9000" cmpd="sng">
                            <a:solidFill>
                              <a:schemeClr val="accent4">
                                <a:shade val="50000"/>
                                <a:satMod val="120000"/>
                              </a:schemeClr>
                            </a:solidFill>
                            <a:prstDash val="solid"/>
                          </a:ln>
                          <a:gradFill>
                            <a:gsLst>
                              <a:gs pos="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  <a:gs pos="43000">
                                <a:schemeClr val="accent4">
                                  <a:satMod val="255000"/>
                                </a:schemeClr>
                              </a:gs>
                              <a:gs pos="48000">
                                <a:schemeClr val="accent4">
                                  <a:shade val="85000"/>
                                  <a:satMod val="255000"/>
                                </a:schemeClr>
                              </a:gs>
                              <a:gs pos="100000">
                                <a:schemeClr val="accent4">
                                  <a:shade val="20000"/>
                                  <a:satMod val="245000"/>
                                </a:schemeClr>
                              </a:gs>
                            </a:gsLst>
                            <a:lin ang="5400000"/>
                          </a:gradFill>
                          <a:effectLst>
                            <a:reflection blurRad="12700" stA="28000" endPos="45000" dist="1000" dir="5400000" sy="-100000" algn="bl" rotWithShape="0"/>
                          </a:effectLst>
                        </a:rPr>
                        <a:t>6</a:t>
                      </a:r>
                      <a:endParaRPr lang="ru-RU" sz="4000" b="1" cap="none" spc="0" dirty="0">
                        <a:ln w="18000">
                          <a:solidFill>
                            <a:schemeClr val="accent2">
                              <a:satMod val="140000"/>
                            </a:schemeClr>
                          </a:solidFill>
                          <a:prstDash val="solid"/>
                          <a:miter lim="800000"/>
                        </a:ln>
                        <a:solidFill>
                          <a:schemeClr val="accent2"/>
                        </a:solidFill>
                        <a:effectLst>
                          <a:outerShdw blurRad="25500" dist="23000" dir="7020000" algn="tl">
                            <a:srgbClr val="000000">
                              <a:alpha val="50000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" name="Прямоугольник 8"/>
          <p:cNvSpPr/>
          <p:nvPr/>
        </p:nvSpPr>
        <p:spPr>
          <a:xfrm>
            <a:off x="1280160" y="593313"/>
            <a:ext cx="1987296" cy="59708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7 - 4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11 - 6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11 + 11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 + 3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+ 9 = 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lain" startAt="12"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- 11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 + 7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 + 6 = 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 + 6 = 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 – 19 = 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13 – 1 =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+ 8 =  </a:t>
            </a:r>
            <a:endParaRPr kumimoji="0" lang="ru-RU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195" name="Picture 2" descr="http://lh5.ggpht.com/SgM-Ht4P6dao-4QiOawkQ89_CMfS1GrXiuaaarh_jZmFoD9coxLXM_NR1U9aI_S-bQ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2388" y="842963"/>
            <a:ext cx="4876800" cy="48768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small nose</a:t>
            </a:r>
            <a:endParaRPr lang="ru-RU" altLang="x-none" sz="6000" dirty="0"/>
          </a:p>
        </p:txBody>
      </p:sp>
      <p:pic>
        <p:nvPicPr>
          <p:cNvPr id="9219" name="Содержимое 5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428750" y="1703388"/>
            <a:ext cx="6235700" cy="4338637"/>
          </a:xfrm>
          <a:ln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big ears</a:t>
            </a:r>
            <a:endParaRPr lang="ru-RU" altLang="x-none" sz="6000" dirty="0"/>
          </a:p>
        </p:txBody>
      </p:sp>
      <p:pic>
        <p:nvPicPr>
          <p:cNvPr id="10243" name="Содержимое 4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1881188" y="1733550"/>
            <a:ext cx="5783262" cy="4308475"/>
          </a:xfrm>
          <a:ln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small head</a:t>
            </a:r>
            <a:endParaRPr lang="ru-RU" altLang="x-none" sz="6000" dirty="0"/>
          </a:p>
        </p:txBody>
      </p:sp>
      <p:pic>
        <p:nvPicPr>
          <p:cNvPr id="11267" name="Содержимое 4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112963" y="1787525"/>
            <a:ext cx="5800725" cy="4254500"/>
          </a:xfrm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big eyes</a:t>
            </a:r>
            <a:endParaRPr lang="ru-RU" altLang="x-none" sz="6000" dirty="0"/>
          </a:p>
        </p:txBody>
      </p:sp>
      <p:pic>
        <p:nvPicPr>
          <p:cNvPr id="12291" name="Содержимое 5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986088" y="2160588"/>
            <a:ext cx="3979862" cy="3881437"/>
          </a:xfrm>
          <a:ln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ln/>
        </p:spPr>
        <p:txBody>
          <a:bodyPr vert="horz" wrap="square" lIns="91440" tIns="45720" rIns="91440" bIns="45720" anchor="t" anchorCtr="0"/>
          <a:p>
            <a:pPr algn="ctr"/>
            <a:r>
              <a:rPr sz="6000" b="1" dirty="0"/>
              <a:t>thin legs</a:t>
            </a:r>
            <a:endParaRPr lang="ru-RU" altLang="x-none" sz="6000" dirty="0"/>
          </a:p>
        </p:txBody>
      </p:sp>
      <p:pic>
        <p:nvPicPr>
          <p:cNvPr id="13315" name="Содержимое 3"/>
          <p:cNvPicPr>
            <a:picLocks noGrp="1"/>
          </p:cNvPicPr>
          <p:nvPr>
            <p:ph idx="1"/>
          </p:nvPr>
        </p:nvPicPr>
        <p:blipFill>
          <a:blip r:embed="rId1"/>
          <a:srcRect/>
          <a:stretch>
            <a:fillRect/>
          </a:stretch>
        </p:blipFill>
        <p:spPr>
          <a:xfrm>
            <a:off x="2722563" y="1892300"/>
            <a:ext cx="4098925" cy="4760913"/>
          </a:xfrm>
          <a:ln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Красный и фиолетовый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1535</Words>
  <Application>WPS Presentation</Application>
  <PresentationFormat/>
  <Paragraphs>198</Paragraphs>
  <Slides>28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9" baseType="lpstr">
      <vt:lpstr>Arial</vt:lpstr>
      <vt:lpstr>SimSun</vt:lpstr>
      <vt:lpstr>Wingdings</vt:lpstr>
      <vt:lpstr>Trebuchet MS</vt:lpstr>
      <vt:lpstr>Wingdings 3</vt:lpstr>
      <vt:lpstr>Calibri</vt:lpstr>
      <vt:lpstr>Arial</vt:lpstr>
      <vt:lpstr>Times New Roman</vt:lpstr>
      <vt:lpstr>Microsoft YaHei</vt:lpstr>
      <vt:lpstr>Arial Unicode MS</vt:lpstr>
      <vt:lpstr>Грань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 по английскому языку в 3 «А» классе по теме «Животные. Числительные» («Furry friends. Numbers»)</dc:title>
  <dc:creator>олег галкин</dc:creator>
  <cp:lastModifiedBy>User</cp:lastModifiedBy>
  <cp:revision>101</cp:revision>
  <dcterms:created xsi:type="dcterms:W3CDTF">2015-02-10T17:36:10Z</dcterms:created>
  <dcterms:modified xsi:type="dcterms:W3CDTF">2026-02-12T13:32:22Z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DA3293D6B4D04DE4873CBFA647F543D8_13</vt:lpwstr>
  </property>
  <property fmtid="{D5CDD505-2E9C-101B-9397-08002B2CF9AE}" pid="3" name="KSOProductBuildVer">
    <vt:lpwstr>1049-12.2.0.23196</vt:lpwstr>
  </property>
</Properties>
</file>