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00" r:id="rId2"/>
    <p:sldId id="348" r:id="rId3"/>
    <p:sldId id="413" r:id="rId4"/>
    <p:sldId id="414" r:id="rId5"/>
    <p:sldId id="415" r:id="rId6"/>
    <p:sldId id="416" r:id="rId7"/>
    <p:sldId id="417" r:id="rId8"/>
    <p:sldId id="418" r:id="rId9"/>
    <p:sldId id="419" r:id="rId10"/>
    <p:sldId id="420" r:id="rId11"/>
    <p:sldId id="40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22"/>
    <a:srgbClr val="BB8C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24"/>
    <p:restoredTop sz="94654"/>
  </p:normalViewPr>
  <p:slideViewPr>
    <p:cSldViewPr snapToGrid="0" snapToObjects="1" showGuides="1">
      <p:cViewPr varScale="1">
        <p:scale>
          <a:sx n="97" d="100"/>
          <a:sy n="97" d="100"/>
        </p:scale>
        <p:origin x="208" y="344"/>
      </p:cViewPr>
      <p:guideLst>
        <p:guide orient="horz" pos="2160"/>
        <p:guide pos="37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5457D-1982-4348-B393-E6AE306D9553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07BF5-8E5F-3446-B3BC-8E2E614D3D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596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D07BF5-8E5F-3446-B3BC-8E2E614D3D5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54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517AF-3CCC-0148-9854-4CD2248C2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DD36A1-831C-3740-9523-933AF1C361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0FA9D-0744-CF46-90F7-50CD9BD3C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C0BDA2-35A2-9141-A2C3-D173E0DD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EF1C7-7FE6-1B4D-97FA-1B0A863C2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FCA7C-FD4E-BE4B-B68C-BFE82906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D69AB0-5B7B-844E-8D57-A44A58E3A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4CECB-1EEC-6447-8919-9422256A2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149E2D-FC1A-E543-A560-DF208C80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ABCCD5-9D18-5A42-BBFD-9E026D05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1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D6B490-B6FE-D345-B8DE-EBF76193F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39AFC1-3B63-A440-B787-A28FF5E99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12C1E6-B374-1045-B335-A31CA1CA2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ACD9C-0D3D-6141-8C02-0B047CD0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8AC981-775D-5B4A-8322-0E9A1C83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24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324C6-F76A-964A-A728-A194E8306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861A23-B324-A44B-8955-D79A3DA38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CD34D5-FC75-6944-8AEE-4F2B13A3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A5A9E7-7959-2145-9DD5-D49990849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D9A2F-3EF7-9C41-869A-86CE13288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0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2907F-4089-684E-B044-0F20CE147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99800F-BB83-5A4A-9DF2-FF5F951A0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ACA4DA-3C55-0E4E-ACD1-1259B54F8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67819B-8BE4-BA4A-8ABE-0BD5E86C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739C8B-73EF-6048-BC31-E5E27B0F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49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6A9A50-0A17-8F4E-BB30-81CF94E43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19C9F1-3992-0244-97C2-8F1EED6016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CBE099-909E-E648-8FB6-897469810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11962E-1CE3-F745-B9B9-C823B3569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4E3110-22CB-6149-98A3-195800CE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9BC2B17-A045-C248-9DC6-1C50B8C4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7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EF4C16-A3A0-8E47-83E5-08C5E3763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430F5B-DD84-DA4E-A644-0C84A19EC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FF26D7-8F83-7648-A9F8-99E9AFC29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217E737-D1A7-D34D-AEAD-883D791AEF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8038A98-BC7F-F444-BB7F-2F49A5D525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7637D3-2563-8948-8C42-05A2988F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FB6EB6-88D8-6849-9DCD-13C175FDD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D07D9E5-3A56-004A-A7EC-003DDE8A2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845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162122-8A3B-3B40-ADAD-635B3C5E9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119A18-C63B-7B44-8693-6489B4044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CC096D-0860-F548-95F5-65D3BA07E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7044EEE-9FF2-854E-9796-AE3F0311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73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A84CCA-9652-9645-AAD2-EB3616D64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46F1CC-6416-4B40-910F-AA99E9038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16A894-1B77-6A41-BBE7-228BACCE7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1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33ED3-C382-0949-BDC2-8B3C8DA59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AACA1B-DED3-0846-8717-C243A96918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BCFEC8-C472-8447-8F66-D21C371FE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4CCB50-CCB0-FF48-9F46-3A1DF6F9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4447E9-9BC6-6340-9617-364A4F8D0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998362-1431-5544-ABA8-3372285BC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35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6CBFB-8796-794D-A1D6-F9DFEF8BA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732DFEE-CA3A-BD46-AE1F-40E18D4B7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5349D9-7525-FC4F-B24A-4CE86695B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DB5C01-F358-5F4A-8D71-96EBBB7E7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37DE923-E1AB-4A47-AEC3-8E371BBCA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83A337-2E46-9A47-B0FD-F7487DAD3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0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8D2FB-8004-754C-9844-2F85A5C2B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EE3FF8-8A98-B34A-9C0A-38AF94BA3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838C9D-643D-624C-B404-D91A663B3D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28CA6-0109-DE45-BE74-FFDFE1253D86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7EB53B-7F0C-A241-9CD7-767FD23DC4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3CF2BA-6CEF-2A4C-A944-671A0476F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6DDC4-4A81-FB47-976D-A4603A7C11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5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microsoft.com/office/2007/relationships/hdphoto" Target="../media/hdphoto10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9.wdp"/><Relationship Id="rId4" Type="http://schemas.openxmlformats.org/officeDocument/2006/relationships/image" Target="../media/image12.png"/><Relationship Id="rId9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15.wdp"/><Relationship Id="rId3" Type="http://schemas.openxmlformats.org/officeDocument/2006/relationships/image" Target="../media/image1.png"/><Relationship Id="rId7" Type="http://schemas.microsoft.com/office/2007/relationships/hdphoto" Target="../media/hdphoto12.wdp"/><Relationship Id="rId12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14.wdp"/><Relationship Id="rId5" Type="http://schemas.microsoft.com/office/2007/relationships/hdphoto" Target="../media/hdphoto10.wdp"/><Relationship Id="rId15" Type="http://schemas.microsoft.com/office/2007/relationships/hdphoto" Target="../media/hdphoto16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microsoft.com/office/2007/relationships/hdphoto" Target="../media/hdphoto13.wdp"/><Relationship Id="rId1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7.wdp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FE4017-FA46-0E4F-8B6D-8844281C9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C468EB2-D11C-5A4D-999A-1B4711656582}"/>
              </a:ext>
            </a:extLst>
          </p:cNvPr>
          <p:cNvSpPr/>
          <p:nvPr/>
        </p:nvSpPr>
        <p:spPr>
          <a:xfrm>
            <a:off x="0" y="0"/>
            <a:ext cx="5202195" cy="1556951"/>
          </a:xfrm>
          <a:prstGeom prst="rect">
            <a:avLst/>
          </a:prstGeom>
          <a:solidFill>
            <a:srgbClr val="669CC2">
              <a:alpha val="8882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my room!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8A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3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46AD6E6-8B9A-4543-9803-451D627DE9FD}"/>
              </a:ext>
            </a:extLst>
          </p:cNvPr>
          <p:cNvSpPr txBox="1"/>
          <p:nvPr/>
        </p:nvSpPr>
        <p:spPr>
          <a:xfrm>
            <a:off x="6858000" y="1792224"/>
            <a:ext cx="18473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endParaRPr lang="en-US" dirty="0"/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49260-BA16-C143-B8E1-216784E8E4B3}"/>
              </a:ext>
            </a:extLst>
          </p:cNvPr>
          <p:cNvSpPr txBox="1"/>
          <p:nvPr/>
        </p:nvSpPr>
        <p:spPr>
          <a:xfrm>
            <a:off x="7042731" y="1338469"/>
            <a:ext cx="4929898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Emma's room. That’s her bed and this is her armchair. They are  __________and ________. And look at her toys! That’s her __________ elephant and this is her _______ radio. It's funny! It looks like a ________.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88D77F-000D-DE4C-926D-4A05C4050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0EAD29-2EB4-CB4C-98FA-7B1E2583843B}"/>
              </a:ext>
            </a:extLst>
          </p:cNvPr>
          <p:cNvSpPr txBox="1"/>
          <p:nvPr/>
        </p:nvSpPr>
        <p:spPr>
          <a:xfrm>
            <a:off x="10670670" y="133085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345916-656E-1D4B-A4BE-68F6E80B5043}"/>
              </a:ext>
            </a:extLst>
          </p:cNvPr>
          <p:cNvSpPr txBox="1"/>
          <p:nvPr/>
        </p:nvSpPr>
        <p:spPr>
          <a:xfrm>
            <a:off x="8805403" y="2734784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pink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6F3199-7FCB-4E4F-A0BD-6E85EFD1401D}"/>
              </a:ext>
            </a:extLst>
          </p:cNvPr>
          <p:cNvSpPr txBox="1"/>
          <p:nvPr/>
        </p:nvSpPr>
        <p:spPr>
          <a:xfrm>
            <a:off x="7283606" y="3429000"/>
            <a:ext cx="1021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yellow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E0D5D3-EB49-634F-8F4B-4F83AC05809B}"/>
              </a:ext>
            </a:extLst>
          </p:cNvPr>
          <p:cNvSpPr txBox="1"/>
          <p:nvPr/>
        </p:nvSpPr>
        <p:spPr>
          <a:xfrm>
            <a:off x="8990134" y="4075389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white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B827AF-07DB-484E-8A68-ED499DDD0EA3}"/>
              </a:ext>
            </a:extLst>
          </p:cNvPr>
          <p:cNvSpPr txBox="1"/>
          <p:nvPr/>
        </p:nvSpPr>
        <p:spPr>
          <a:xfrm>
            <a:off x="9197497" y="4745691"/>
            <a:ext cx="623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7FC4AA-8E6A-CE4B-A452-A5DF325B0D17}"/>
              </a:ext>
            </a:extLst>
          </p:cNvPr>
          <p:cNvSpPr txBox="1"/>
          <p:nvPr/>
        </p:nvSpPr>
        <p:spPr>
          <a:xfrm>
            <a:off x="10286557" y="5288698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rabbit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7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8BF8A6C-9A36-BF4E-A94A-F4F7A0237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07A5BC-0FA3-3643-8C1C-C38FEEC25443}"/>
              </a:ext>
            </a:extLst>
          </p:cNvPr>
          <p:cNvSpPr/>
          <p:nvPr/>
        </p:nvSpPr>
        <p:spPr>
          <a:xfrm>
            <a:off x="182880" y="146304"/>
            <a:ext cx="11850624" cy="6528816"/>
          </a:xfrm>
          <a:prstGeom prst="rect">
            <a:avLst/>
          </a:prstGeom>
          <a:solidFill>
            <a:schemeClr val="bg1">
              <a:alpha val="894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006AFA-7028-8248-BF64-B5B2988351C1}"/>
              </a:ext>
            </a:extLst>
          </p:cNvPr>
          <p:cNvSpPr txBox="1"/>
          <p:nvPr/>
        </p:nvSpPr>
        <p:spPr>
          <a:xfrm>
            <a:off x="193128" y="668148"/>
            <a:ext cx="12192000" cy="552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desk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doll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49CE95-224A-474C-9D6B-2B1C7302EA2E}"/>
              </a:ext>
            </a:extLst>
          </p:cNvPr>
          <p:cNvSpPr txBox="1"/>
          <p:nvPr/>
        </p:nvSpPr>
        <p:spPr>
          <a:xfrm>
            <a:off x="3825766" y="2715604"/>
            <a:ext cx="3676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chair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803A8F-DF0F-D141-A005-58340F643509}"/>
              </a:ext>
            </a:extLst>
          </p:cNvPr>
          <p:cNvSpPr txBox="1"/>
          <p:nvPr/>
        </p:nvSpPr>
        <p:spPr>
          <a:xfrm>
            <a:off x="3825766" y="1792013"/>
            <a:ext cx="3591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desk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8A7DB-7DE9-0644-AE96-5CBF1610943E}"/>
              </a:ext>
            </a:extLst>
          </p:cNvPr>
          <p:cNvSpPr txBox="1"/>
          <p:nvPr/>
        </p:nvSpPr>
        <p:spPr>
          <a:xfrm>
            <a:off x="4814463" y="3630346"/>
            <a:ext cx="43588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elephant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5C0699-6451-C44C-B96A-23E3450FE9F3}"/>
              </a:ext>
            </a:extLst>
          </p:cNvPr>
          <p:cNvSpPr txBox="1"/>
          <p:nvPr/>
        </p:nvSpPr>
        <p:spPr>
          <a:xfrm>
            <a:off x="4321161" y="4556156"/>
            <a:ext cx="4490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sister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46411B-FD27-6746-8F7C-72F0021C935F}"/>
              </a:ext>
            </a:extLst>
          </p:cNvPr>
          <p:cNvSpPr txBox="1"/>
          <p:nvPr/>
        </p:nvSpPr>
        <p:spPr>
          <a:xfrm>
            <a:off x="4173003" y="5462097"/>
            <a:ext cx="4232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Those are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doll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366086-5B9A-2C45-833D-63063C4C6447}"/>
              </a:ext>
            </a:extLst>
          </p:cNvPr>
          <p:cNvSpPr txBox="1"/>
          <p:nvPr/>
        </p:nvSpPr>
        <p:spPr>
          <a:xfrm>
            <a:off x="344365" y="254435"/>
            <a:ext cx="2511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the plurals.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5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1A6FD8-951B-FF46-88FD-690BCFB28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450C-CAE0-3F4F-9A69-1C9B76F012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310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DB8D9F-4012-554D-97DA-B74EF42DFC2A}"/>
              </a:ext>
            </a:extLst>
          </p:cNvPr>
          <p:cNvSpPr/>
          <p:nvPr/>
        </p:nvSpPr>
        <p:spPr>
          <a:xfrm>
            <a:off x="0" y="0"/>
            <a:ext cx="6024563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40794B-D602-8640-811D-CE36F3E8431A}"/>
              </a:ext>
            </a:extLst>
          </p:cNvPr>
          <p:cNvSpPr/>
          <p:nvPr/>
        </p:nvSpPr>
        <p:spPr>
          <a:xfrm>
            <a:off x="-4761" y="3429000"/>
            <a:ext cx="6024563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3C6B29A-2A9B-164A-8AB6-C53722307AE7}"/>
              </a:ext>
            </a:extLst>
          </p:cNvPr>
          <p:cNvSpPr/>
          <p:nvPr/>
        </p:nvSpPr>
        <p:spPr>
          <a:xfrm>
            <a:off x="6019802" y="0"/>
            <a:ext cx="6172198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02D248F-7570-0F48-9864-9A37174C241B}"/>
              </a:ext>
            </a:extLst>
          </p:cNvPr>
          <p:cNvSpPr/>
          <p:nvPr/>
        </p:nvSpPr>
        <p:spPr>
          <a:xfrm>
            <a:off x="6015041" y="3429000"/>
            <a:ext cx="6172198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A0682A-862F-BE4A-9B74-E868B34F7DC4}"/>
              </a:ext>
            </a:extLst>
          </p:cNvPr>
          <p:cNvSpPr/>
          <p:nvPr/>
        </p:nvSpPr>
        <p:spPr>
          <a:xfrm>
            <a:off x="3651652" y="1077686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computer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FF1086-D256-AE46-8F5B-55679F17901E}"/>
              </a:ext>
            </a:extLst>
          </p:cNvPr>
          <p:cNvSpPr/>
          <p:nvPr/>
        </p:nvSpPr>
        <p:spPr>
          <a:xfrm>
            <a:off x="2973277" y="2565223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computer.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BB6A2E-A537-454A-B15B-1F3A5F006EB8}"/>
              </a:ext>
            </a:extLst>
          </p:cNvPr>
          <p:cNvSpPr/>
          <p:nvPr/>
        </p:nvSpPr>
        <p:spPr>
          <a:xfrm>
            <a:off x="9897098" y="1077686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84BB62-E165-8142-A4F0-EC3B7549E37A}"/>
              </a:ext>
            </a:extLst>
          </p:cNvPr>
          <p:cNvSpPr/>
          <p:nvPr/>
        </p:nvSpPr>
        <p:spPr>
          <a:xfrm>
            <a:off x="9218723" y="2565223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TV.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B1E7BB0-D96F-704C-8F64-C42B51B2995A}"/>
              </a:ext>
            </a:extLst>
          </p:cNvPr>
          <p:cNvSpPr/>
          <p:nvPr/>
        </p:nvSpPr>
        <p:spPr>
          <a:xfrm>
            <a:off x="3662126" y="4103362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4EB3AE3-6039-AA4B-BA1A-2EC2DE6BF809}"/>
              </a:ext>
            </a:extLst>
          </p:cNvPr>
          <p:cNvSpPr/>
          <p:nvPr/>
        </p:nvSpPr>
        <p:spPr>
          <a:xfrm>
            <a:off x="2826594" y="5590899"/>
            <a:ext cx="2925589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radio.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EFBC601-8F30-DD42-9630-33F5821BBBC0}"/>
              </a:ext>
            </a:extLst>
          </p:cNvPr>
          <p:cNvSpPr/>
          <p:nvPr/>
        </p:nvSpPr>
        <p:spPr>
          <a:xfrm>
            <a:off x="9886624" y="4103362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armchair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A8C91BB-621E-0949-8C51-4DF46F67302F}"/>
              </a:ext>
            </a:extLst>
          </p:cNvPr>
          <p:cNvSpPr/>
          <p:nvPr/>
        </p:nvSpPr>
        <p:spPr>
          <a:xfrm>
            <a:off x="9208249" y="5590899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an armchair.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B512FD-AF3F-C24B-AACD-442F86EC1F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89844" l="7422" r="91016">
                        <a14:foregroundMark x1="91016" y1="47070" x2="91016" y2="47070"/>
                        <a14:foregroundMark x1="7422" y1="46289" x2="7422" y2="462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199" y="3613409"/>
            <a:ext cx="2825491" cy="28254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1559E83-12C6-2C43-8976-3AAF5924A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1507" y="3196229"/>
            <a:ext cx="3522093" cy="352209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3C1C2CC-18EF-8548-BA6D-9BBF3BB2ED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61" b="89941" l="9961" r="90234">
                        <a14:foregroundMark x1="30078" y1="29883" x2="53125" y2="37109"/>
                        <a14:foregroundMark x1="25391" y1="26563" x2="29883" y2="47852"/>
                        <a14:foregroundMark x1="29883" y1="47852" x2="55078" y2="41211"/>
                        <a14:foregroundMark x1="55078" y1="41211" x2="55078" y2="41211"/>
                        <a14:foregroundMark x1="90234" y1="69336" x2="90234" y2="6933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4845" y="420987"/>
            <a:ext cx="2891628" cy="28916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18C50A2-1B97-D549-975C-D87CB5110E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41709" y="164923"/>
            <a:ext cx="3522094" cy="35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3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1A6FD8-951B-FF46-88FD-690BCFB28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3BD450C-CAE0-3F4F-9A69-1C9B76F0127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310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DB8D9F-4012-554D-97DA-B74EF42DFC2A}"/>
              </a:ext>
            </a:extLst>
          </p:cNvPr>
          <p:cNvSpPr/>
          <p:nvPr/>
        </p:nvSpPr>
        <p:spPr>
          <a:xfrm>
            <a:off x="0" y="0"/>
            <a:ext cx="6024563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40794B-D602-8640-811D-CE36F3E8431A}"/>
              </a:ext>
            </a:extLst>
          </p:cNvPr>
          <p:cNvSpPr/>
          <p:nvPr/>
        </p:nvSpPr>
        <p:spPr>
          <a:xfrm>
            <a:off x="-4761" y="3429000"/>
            <a:ext cx="6024563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3C6B29A-2A9B-164A-8AB6-C53722307AE7}"/>
              </a:ext>
            </a:extLst>
          </p:cNvPr>
          <p:cNvSpPr/>
          <p:nvPr/>
        </p:nvSpPr>
        <p:spPr>
          <a:xfrm>
            <a:off x="6019802" y="0"/>
            <a:ext cx="6172198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02D248F-7570-0F48-9864-9A37174C241B}"/>
              </a:ext>
            </a:extLst>
          </p:cNvPr>
          <p:cNvSpPr/>
          <p:nvPr/>
        </p:nvSpPr>
        <p:spPr>
          <a:xfrm>
            <a:off x="6015041" y="3429000"/>
            <a:ext cx="6172198" cy="3429000"/>
          </a:xfrm>
          <a:prstGeom prst="rect">
            <a:avLst/>
          </a:prstGeom>
          <a:noFill/>
          <a:ln w="63500">
            <a:solidFill>
              <a:srgbClr val="669C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A0682A-862F-BE4A-9B74-E868B34F7DC4}"/>
              </a:ext>
            </a:extLst>
          </p:cNvPr>
          <p:cNvSpPr/>
          <p:nvPr/>
        </p:nvSpPr>
        <p:spPr>
          <a:xfrm>
            <a:off x="3651652" y="1077686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desk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FF1086-D256-AE46-8F5B-55679F17901E}"/>
              </a:ext>
            </a:extLst>
          </p:cNvPr>
          <p:cNvSpPr/>
          <p:nvPr/>
        </p:nvSpPr>
        <p:spPr>
          <a:xfrm>
            <a:off x="2973277" y="2565223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desk.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0BB6A2E-A537-454A-B15B-1F3A5F006EB8}"/>
              </a:ext>
            </a:extLst>
          </p:cNvPr>
          <p:cNvSpPr/>
          <p:nvPr/>
        </p:nvSpPr>
        <p:spPr>
          <a:xfrm>
            <a:off x="9897098" y="1077686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lamp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984BB62-E165-8142-A4F0-EC3B7549E37A}"/>
              </a:ext>
            </a:extLst>
          </p:cNvPr>
          <p:cNvSpPr/>
          <p:nvPr/>
        </p:nvSpPr>
        <p:spPr>
          <a:xfrm>
            <a:off x="9218723" y="2565223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lamp.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B1E7BB0-D96F-704C-8F64-C42B51B2995A}"/>
              </a:ext>
            </a:extLst>
          </p:cNvPr>
          <p:cNvSpPr/>
          <p:nvPr/>
        </p:nvSpPr>
        <p:spPr>
          <a:xfrm>
            <a:off x="3662126" y="4103362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bed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4EB3AE3-6039-AA4B-BA1A-2EC2DE6BF809}"/>
              </a:ext>
            </a:extLst>
          </p:cNvPr>
          <p:cNvSpPr/>
          <p:nvPr/>
        </p:nvSpPr>
        <p:spPr>
          <a:xfrm>
            <a:off x="2826594" y="5590899"/>
            <a:ext cx="2925589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bed.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EFBC601-8F30-DD42-9630-33F5821BBBC0}"/>
              </a:ext>
            </a:extLst>
          </p:cNvPr>
          <p:cNvSpPr/>
          <p:nvPr/>
        </p:nvSpPr>
        <p:spPr>
          <a:xfrm>
            <a:off x="9886624" y="4103362"/>
            <a:ext cx="2090057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chair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A8C91BB-621E-0949-8C51-4DF46F67302F}"/>
              </a:ext>
            </a:extLst>
          </p:cNvPr>
          <p:cNvSpPr/>
          <p:nvPr/>
        </p:nvSpPr>
        <p:spPr>
          <a:xfrm>
            <a:off x="9208249" y="5590899"/>
            <a:ext cx="2768432" cy="636814"/>
          </a:xfrm>
          <a:prstGeom prst="rect">
            <a:avLst/>
          </a:prstGeom>
          <a:solidFill>
            <a:srgbClr val="669CC2">
              <a:alpha val="62309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chair.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3BD726-F1E5-BA4C-9298-8C7790A6C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27569" y="407219"/>
            <a:ext cx="2908300" cy="2908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8D51EE-AAF1-0345-9FB3-48007BC385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18" y="73454"/>
            <a:ext cx="3163953" cy="316395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C235C71-9E6C-BD40-99DA-3949947D5C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934" b="90430" l="9961" r="89844">
                        <a14:foregroundMark x1="40234" y1="7031" x2="40234" y2="7031"/>
                        <a14:foregroundMark x1="49414" y1="90430" x2="49414" y2="904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7282" y="3836219"/>
            <a:ext cx="2529114" cy="252911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A52DA6B-1B62-514A-8A5A-865BFA9955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61" b="89941" l="9961" r="93750">
                        <a14:foregroundMark x1="11133" y1="32813" x2="11914" y2="57031"/>
                        <a14:foregroundMark x1="16797" y1="49414" x2="30859" y2="50195"/>
                        <a14:foregroundMark x1="31055" y1="50000" x2="39063" y2="47949"/>
                        <a14:foregroundMark x1="39063" y1="47949" x2="46094" y2="43652"/>
                        <a14:foregroundMark x1="46094" y1="43652" x2="54883" y2="41992"/>
                        <a14:foregroundMark x1="54883" y1="41992" x2="46289" y2="46973"/>
                        <a14:foregroundMark x1="46289" y1="46973" x2="58203" y2="44727"/>
                        <a14:foregroundMark x1="93750" y1="57227" x2="93750" y2="572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039" y="3273521"/>
            <a:ext cx="3048632" cy="304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437F2-BEA0-8940-8FFF-460906125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BDE16B6-6656-2D4D-B2C7-A04839A39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7200DD-4B09-5B4E-8081-F9EF4A4E2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CDEF3E-52DA-6147-83B0-CBC2395AE4DC}"/>
              </a:ext>
            </a:extLst>
          </p:cNvPr>
          <p:cNvSpPr/>
          <p:nvPr/>
        </p:nvSpPr>
        <p:spPr>
          <a:xfrm>
            <a:off x="400050" y="303212"/>
            <a:ext cx="11391900" cy="6251575"/>
          </a:xfrm>
          <a:prstGeom prst="rect">
            <a:avLst/>
          </a:prstGeom>
          <a:solidFill>
            <a:schemeClr val="bg1">
              <a:alpha val="894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E40CD4-B5F9-8846-A690-1EC944639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90430" l="8984" r="90137">
                        <a14:foregroundMark x1="64844" y1="90430" x2="64844" y2="90430"/>
                        <a14:foregroundMark x1="90234" y1="56445" x2="90234" y2="56445"/>
                        <a14:foregroundMark x1="8984" y1="32617" x2="8984" y2="326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35110" y="3428999"/>
            <a:ext cx="3251200" cy="3251200"/>
          </a:xfrm>
          <a:prstGeom prst="rect">
            <a:avLst/>
          </a:prstGeom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1AACC10E-9994-704B-BCC9-0E29607CEED1}"/>
              </a:ext>
            </a:extLst>
          </p:cNvPr>
          <p:cNvSpPr/>
          <p:nvPr/>
        </p:nvSpPr>
        <p:spPr>
          <a:xfrm>
            <a:off x="1022170" y="714899"/>
            <a:ext cx="7975525" cy="374737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5632"/>
            </a:schemeClr>
          </a:solidFill>
          <a:effectLst>
            <a:glow rad="370231">
              <a:schemeClr val="accent5">
                <a:satMod val="175000"/>
                <a:alpha val="40000"/>
              </a:schemeClr>
            </a:glow>
            <a:outerShdw blurRad="50800" dist="34426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9744A-5C9A-FA4E-B0B0-A628115739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1833523" y="945037"/>
            <a:ext cx="1314676" cy="7402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180728-6A0F-1A4E-AECD-4749EC8147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4007" y="935308"/>
            <a:ext cx="1358503" cy="7649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DF44718-5061-7A45-BD27-82DD051A6E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1809607" y="2521777"/>
            <a:ext cx="1314676" cy="7402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905F5F3-BF90-7546-BC91-DD0B864007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5418658" y="1019303"/>
            <a:ext cx="1314676" cy="74022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089FB8C-CC06-6148-8059-7D9860B6D5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5367225" y="2596043"/>
            <a:ext cx="1314676" cy="74022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70CC39B-83C0-5B4D-9BD2-58893CEAA9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705137"/>
            <a:ext cx="1358503" cy="7649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06616A5-DB6B-4846-B5DC-25B7BB6414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6449" y="998014"/>
            <a:ext cx="1358503" cy="76490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6A80195-80B3-8E43-BC52-53CB306AC7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7639" y="2509438"/>
            <a:ext cx="1358503" cy="76490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46FAB6-ED3E-674B-85B6-6785ABCFEE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41415" y="2211103"/>
            <a:ext cx="1358503" cy="76490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422FA81-6B1D-124A-918B-3675E100C8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61864" y="2503980"/>
            <a:ext cx="1358503" cy="7649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49971FA-3921-0D4B-A054-2CAB0BC230D9}"/>
              </a:ext>
            </a:extLst>
          </p:cNvPr>
          <p:cNvSpPr txBox="1"/>
          <p:nvPr/>
        </p:nvSpPr>
        <p:spPr>
          <a:xfrm>
            <a:off x="1768751" y="1758932"/>
            <a:ext cx="2156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ball.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E9B092-0421-F94F-9176-9E0299BB9482}"/>
              </a:ext>
            </a:extLst>
          </p:cNvPr>
          <p:cNvSpPr txBox="1"/>
          <p:nvPr/>
        </p:nvSpPr>
        <p:spPr>
          <a:xfrm>
            <a:off x="5126320" y="1762919"/>
            <a:ext cx="2516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69008A-EF1C-9140-96D4-6FE671AEF379}"/>
              </a:ext>
            </a:extLst>
          </p:cNvPr>
          <p:cNvSpPr txBox="1"/>
          <p:nvPr/>
        </p:nvSpPr>
        <p:spPr>
          <a:xfrm>
            <a:off x="5136503" y="3248658"/>
            <a:ext cx="2537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are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19AB1B-1A1F-AD41-B062-AF6A1BA894F0}"/>
              </a:ext>
            </a:extLst>
          </p:cNvPr>
          <p:cNvSpPr txBox="1"/>
          <p:nvPr/>
        </p:nvSpPr>
        <p:spPr>
          <a:xfrm>
            <a:off x="1739584" y="3268885"/>
            <a:ext cx="2217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ball.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B20F99-A708-9641-B6FA-EFAEE3ADFC39}"/>
              </a:ext>
            </a:extLst>
          </p:cNvPr>
          <p:cNvSpPr txBox="1"/>
          <p:nvPr/>
        </p:nvSpPr>
        <p:spPr>
          <a:xfrm>
            <a:off x="9354963" y="432920"/>
            <a:ext cx="227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and learn.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28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437F2-BEA0-8940-8FFF-460906125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BDE16B6-6656-2D4D-B2C7-A04839A39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7200DD-4B09-5B4E-8081-F9EF4A4E2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CDEF3E-52DA-6147-83B0-CBC2395AE4DC}"/>
              </a:ext>
            </a:extLst>
          </p:cNvPr>
          <p:cNvSpPr/>
          <p:nvPr/>
        </p:nvSpPr>
        <p:spPr>
          <a:xfrm>
            <a:off x="182880" y="146304"/>
            <a:ext cx="11850624" cy="6528816"/>
          </a:xfrm>
          <a:prstGeom prst="rect">
            <a:avLst/>
          </a:prstGeom>
          <a:solidFill>
            <a:schemeClr val="bg1">
              <a:alpha val="894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7CCFC2B-A49B-1A47-B0E5-CB4EC4A9306E}"/>
              </a:ext>
            </a:extLst>
          </p:cNvPr>
          <p:cNvSpPr/>
          <p:nvPr/>
        </p:nvSpPr>
        <p:spPr>
          <a:xfrm>
            <a:off x="685197" y="594573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9744A-5C9A-FA4E-B0B0-A628115739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570568" y="1279099"/>
            <a:ext cx="823629" cy="463744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BD7CA0B-C903-C148-B270-195941867C7C}"/>
              </a:ext>
            </a:extLst>
          </p:cNvPr>
          <p:cNvCxnSpPr>
            <a:cxnSpLocks/>
          </p:cNvCxnSpPr>
          <p:nvPr/>
        </p:nvCxnSpPr>
        <p:spPr>
          <a:xfrm flipH="1">
            <a:off x="6024563" y="292608"/>
            <a:ext cx="1" cy="6200267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83CED80-C7B7-F84B-8C9F-732FB27DB2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9451" y1="10417" x2="49451" y2="10417"/>
                        <a14:foregroundMark x1="43297" y1="84115" x2="43590" y2="89063"/>
                        <a14:foregroundMark x1="55897" y1="82422" x2="56337" y2="899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141" y="965280"/>
            <a:ext cx="1710796" cy="963263"/>
          </a:xfrm>
          <a:prstGeom prst="rect">
            <a:avLst/>
          </a:prstGeom>
        </p:spPr>
      </p:pic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EECC67EB-A4FF-5748-AFF6-3656EF173761}"/>
              </a:ext>
            </a:extLst>
          </p:cNvPr>
          <p:cNvSpPr/>
          <p:nvPr/>
        </p:nvSpPr>
        <p:spPr>
          <a:xfrm>
            <a:off x="3344479" y="594573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EDBFC04-F49F-2041-9A7B-C4412F6D5C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3244396" y="1242050"/>
            <a:ext cx="823629" cy="463744"/>
          </a:xfrm>
          <a:prstGeom prst="rect">
            <a:avLst/>
          </a:prstGeom>
        </p:spPr>
      </p:pic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D8CC058E-6F83-4F4A-B542-7C53A9F2B2DE}"/>
              </a:ext>
            </a:extLst>
          </p:cNvPr>
          <p:cNvSpPr/>
          <p:nvPr/>
        </p:nvSpPr>
        <p:spPr>
          <a:xfrm>
            <a:off x="656844" y="2594151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0C904C17-6AE8-2E48-85C1-00B517F53D15}"/>
              </a:ext>
            </a:extLst>
          </p:cNvPr>
          <p:cNvSpPr/>
          <p:nvPr/>
        </p:nvSpPr>
        <p:spPr>
          <a:xfrm>
            <a:off x="685197" y="4703400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6D5661BE-71A4-DF49-9463-A908282BE181}"/>
              </a:ext>
            </a:extLst>
          </p:cNvPr>
          <p:cNvSpPr/>
          <p:nvPr/>
        </p:nvSpPr>
        <p:spPr>
          <a:xfrm>
            <a:off x="3344479" y="2606040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2F1F5D38-F848-BB4C-912D-FD5FBC802ECA}"/>
              </a:ext>
            </a:extLst>
          </p:cNvPr>
          <p:cNvSpPr/>
          <p:nvPr/>
        </p:nvSpPr>
        <p:spPr>
          <a:xfrm>
            <a:off x="3326527" y="4701391"/>
            <a:ext cx="1645920" cy="164592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73105"/>
            </a:schemeClr>
          </a:solidFill>
          <a:effectLst>
            <a:outerShdw blurRad="50800" dist="1114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EC209D5-3776-674D-A717-31F6E3B175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576547" y="3209908"/>
            <a:ext cx="823629" cy="463744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FBB9DF6-4A09-C843-B07C-CAC6A98E4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587675" y="5302586"/>
            <a:ext cx="823629" cy="46374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9ED928F-A730-DB45-8402-2A9FD676C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3251094" y="3215843"/>
            <a:ext cx="823629" cy="463744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D3C3EE19-B394-6D4B-9FDF-8DA0BBB59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90495" l="9963" r="89963">
                        <a14:foregroundMark x1="32234" y1="90495" x2="32234" y2="904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685645">
            <a:off x="3220591" y="5363990"/>
            <a:ext cx="823629" cy="46374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C58084F-5AE9-EB44-852B-27FFDFD8F31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9707" y1="25911" x2="62344" y2="29948"/>
                        <a14:foregroundMark x1="41465" y1="86198" x2="53480" y2="89453"/>
                        <a14:foregroundMark x1="53480" y1="89453" x2="55971" y2="89193"/>
                      </a14:backgroundRemoval>
                    </a14:imgEffect>
                  </a14:imgLayer>
                </a14:imgProps>
              </a:ext>
            </a:extLst>
          </a:blip>
          <a:srcRect l="22602" r="23751"/>
          <a:stretch/>
        </p:blipFill>
        <p:spPr>
          <a:xfrm>
            <a:off x="3855262" y="1051525"/>
            <a:ext cx="624353" cy="655287"/>
          </a:xfrm>
          <a:prstGeom prst="rect">
            <a:avLst/>
          </a:prstGeom>
          <a:effectLst/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1E278A4-D88B-7244-B471-6E4D0AE972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59707" y1="25911" x2="62344" y2="29948"/>
                        <a14:foregroundMark x1="41465" y1="86198" x2="53480" y2="89453"/>
                        <a14:foregroundMark x1="53480" y1="89453" x2="55971" y2="89193"/>
                      </a14:backgroundRemoval>
                    </a14:imgEffect>
                  </a14:imgLayer>
                </a14:imgProps>
              </a:ext>
            </a:extLst>
          </a:blip>
          <a:srcRect l="22602" r="23751"/>
          <a:stretch/>
        </p:blipFill>
        <p:spPr>
          <a:xfrm>
            <a:off x="4007662" y="1203925"/>
            <a:ext cx="624353" cy="655287"/>
          </a:xfrm>
          <a:prstGeom prst="rect">
            <a:avLst/>
          </a:prstGeom>
          <a:effectLst/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8AA7C7D-8470-5B4D-9DEC-AA46A32479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38467" y1="82672" x2="38467" y2="82672"/>
                        <a14:backgroundMark x1="63542" y1="85317" x2="63542" y2="853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1984" y="5157366"/>
            <a:ext cx="1078220" cy="606499"/>
          </a:xfrm>
          <a:prstGeom prst="rect">
            <a:avLst/>
          </a:prstGeom>
          <a:effectLst/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B602FA30-F454-8945-8A56-2FACCC4243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38467" y1="82672" x2="38467" y2="82672"/>
                        <a14:backgroundMark x1="63542" y1="85317" x2="63542" y2="853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3585" y="5442027"/>
            <a:ext cx="1078220" cy="606499"/>
          </a:xfrm>
          <a:prstGeom prst="rect">
            <a:avLst/>
          </a:prstGeom>
          <a:effectLst/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6B48E3B-EC54-D145-B558-F38E61AB72C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4114" y="2838590"/>
            <a:ext cx="952161" cy="9521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68A0576-8E82-2B4C-96C6-49857CB3E9F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5815" y="5026005"/>
            <a:ext cx="996692" cy="99669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3AE1173-BE0B-CA45-AAFB-8EB41ED1AFA5}"/>
              </a:ext>
            </a:extLst>
          </p:cNvPr>
          <p:cNvSpPr txBox="1"/>
          <p:nvPr/>
        </p:nvSpPr>
        <p:spPr>
          <a:xfrm>
            <a:off x="695906" y="51983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32B3AB-29C1-9841-9AA5-1A92C3A9F273}"/>
              </a:ext>
            </a:extLst>
          </p:cNvPr>
          <p:cNvSpPr txBox="1"/>
          <p:nvPr/>
        </p:nvSpPr>
        <p:spPr>
          <a:xfrm>
            <a:off x="716304" y="4586564"/>
            <a:ext cx="343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73039D2-1922-8A49-A179-4E271988A01B}"/>
              </a:ext>
            </a:extLst>
          </p:cNvPr>
          <p:cNvSpPr txBox="1"/>
          <p:nvPr/>
        </p:nvSpPr>
        <p:spPr>
          <a:xfrm>
            <a:off x="3414203" y="2582719"/>
            <a:ext cx="36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306247-FC99-D445-A01E-2966C2FF68D0}"/>
              </a:ext>
            </a:extLst>
          </p:cNvPr>
          <p:cNvSpPr txBox="1"/>
          <p:nvPr/>
        </p:nvSpPr>
        <p:spPr>
          <a:xfrm>
            <a:off x="680151" y="2531141"/>
            <a:ext cx="343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F8CE25-1744-C443-9B5E-80C47C3A3B37}"/>
              </a:ext>
            </a:extLst>
          </p:cNvPr>
          <p:cNvSpPr txBox="1"/>
          <p:nvPr/>
        </p:nvSpPr>
        <p:spPr>
          <a:xfrm>
            <a:off x="3395296" y="5770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F6D693-00E7-8744-8E54-D173EBD60BAD}"/>
              </a:ext>
            </a:extLst>
          </p:cNvPr>
          <p:cNvSpPr txBox="1"/>
          <p:nvPr/>
        </p:nvSpPr>
        <p:spPr>
          <a:xfrm>
            <a:off x="3430220" y="4685147"/>
            <a:ext cx="3048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E685D99-1886-C944-91A7-AFC57CA3E497}"/>
              </a:ext>
            </a:extLst>
          </p:cNvPr>
          <p:cNvSpPr txBox="1"/>
          <p:nvPr/>
        </p:nvSpPr>
        <p:spPr>
          <a:xfrm>
            <a:off x="6412901" y="713068"/>
            <a:ext cx="5147563" cy="4135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  <a:p>
            <a:pPr>
              <a:lnSpc>
                <a:spcPct val="250000"/>
              </a:lnSpc>
            </a:pPr>
            <a:r>
              <a:rPr lang="en-US" dirty="0"/>
              <a:t>___________________________________________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C4E3711-A06D-3742-ADFC-3CF233C80D50}"/>
              </a:ext>
            </a:extLst>
          </p:cNvPr>
          <p:cNvSpPr txBox="1"/>
          <p:nvPr/>
        </p:nvSpPr>
        <p:spPr>
          <a:xfrm>
            <a:off x="10841132" y="239426"/>
            <a:ext cx="960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Match.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043B436-07D6-B343-9E46-51AAF7BA0ECB}"/>
              </a:ext>
            </a:extLst>
          </p:cNvPr>
          <p:cNvSpPr txBox="1"/>
          <p:nvPr/>
        </p:nvSpPr>
        <p:spPr>
          <a:xfrm>
            <a:off x="6444943" y="717792"/>
            <a:ext cx="3318537" cy="45506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lamp.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are cars.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a radio.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elephant.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 car.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balls.</a:t>
            </a:r>
          </a:p>
          <a:p>
            <a:pPr marL="342900" indent="-342900">
              <a:lnSpc>
                <a:spcPct val="250000"/>
              </a:lnSpc>
              <a:buAutoNum type="arabicPeriod"/>
            </a:pPr>
            <a:endParaRPr lang="ru-RU" dirty="0"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ED0367B6-5B17-FB40-95C2-BFE87FC18F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38467" y1="82672" x2="38467" y2="82672"/>
                        <a14:backgroundMark x1="63542" y1="85317" x2="63542" y2="853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25677" y="3076306"/>
            <a:ext cx="1078220" cy="606499"/>
          </a:xfrm>
          <a:prstGeom prst="rect">
            <a:avLst/>
          </a:prstGeom>
          <a:effectLst/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E3EFFFF-8531-0948-BDC7-C4E2305F4C7E}"/>
              </a:ext>
            </a:extLst>
          </p:cNvPr>
          <p:cNvSpPr txBox="1"/>
          <p:nvPr/>
        </p:nvSpPr>
        <p:spPr>
          <a:xfrm>
            <a:off x="9382662" y="807123"/>
            <a:ext cx="335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c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53E1AD-EB38-344A-8A9F-D2BCD2C6DCF1}"/>
              </a:ext>
            </a:extLst>
          </p:cNvPr>
          <p:cNvSpPr txBox="1"/>
          <p:nvPr/>
        </p:nvSpPr>
        <p:spPr>
          <a:xfrm>
            <a:off x="9401096" y="1471517"/>
            <a:ext cx="29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f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568705-F0CA-E74E-8635-AB271005A713}"/>
              </a:ext>
            </a:extLst>
          </p:cNvPr>
          <p:cNvSpPr txBox="1"/>
          <p:nvPr/>
        </p:nvSpPr>
        <p:spPr>
          <a:xfrm>
            <a:off x="9395008" y="2151385"/>
            <a:ext cx="365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e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C3E6E6-94C4-ED47-AD1A-14FBCCE9ABEF}"/>
              </a:ext>
            </a:extLst>
          </p:cNvPr>
          <p:cNvSpPr txBox="1"/>
          <p:nvPr/>
        </p:nvSpPr>
        <p:spPr>
          <a:xfrm>
            <a:off x="9657640" y="2803248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a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604C25A-17FB-E849-A360-74E0E0C72B3D}"/>
              </a:ext>
            </a:extLst>
          </p:cNvPr>
          <p:cNvSpPr txBox="1"/>
          <p:nvPr/>
        </p:nvSpPr>
        <p:spPr>
          <a:xfrm>
            <a:off x="8737436" y="3413414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d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D94AA1A-DFB6-5E4F-9495-E90881F77F4E}"/>
              </a:ext>
            </a:extLst>
          </p:cNvPr>
          <p:cNvSpPr txBox="1"/>
          <p:nvPr/>
        </p:nvSpPr>
        <p:spPr>
          <a:xfrm>
            <a:off x="9114462" y="4083604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b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37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8" grpId="0"/>
      <p:bldP spid="39" grpId="0"/>
      <p:bldP spid="40" grpId="0"/>
      <p:bldP spid="53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205A48-FE80-A340-8BC4-D4C3B70B1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7" name="Скругленная прямоугольная выноска 6">
            <a:extLst>
              <a:ext uri="{FF2B5EF4-FFF2-40B4-BE49-F238E27FC236}">
                <a16:creationId xmlns:a16="http://schemas.microsoft.com/office/drawing/2014/main" id="{0B68AA42-0E83-E64E-A0D4-CD3F0816556B}"/>
              </a:ext>
            </a:extLst>
          </p:cNvPr>
          <p:cNvSpPr/>
          <p:nvPr/>
        </p:nvSpPr>
        <p:spPr>
          <a:xfrm>
            <a:off x="3328416" y="219456"/>
            <a:ext cx="7059168" cy="877824"/>
          </a:xfrm>
          <a:prstGeom prst="wedgeRoundRectCallout">
            <a:avLst>
              <a:gd name="adj1" fmla="val -41558"/>
              <a:gd name="adj2" fmla="val 997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Hello. My name is Rosy. These are my toys.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AD6E6-8B9A-4543-9803-451D627DE9FD}"/>
              </a:ext>
            </a:extLst>
          </p:cNvPr>
          <p:cNvSpPr txBox="1"/>
          <p:nvPr/>
        </p:nvSpPr>
        <p:spPr>
          <a:xfrm>
            <a:off x="6858000" y="1792224"/>
            <a:ext cx="5262979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250000"/>
              </a:lnSpc>
            </a:pPr>
            <a:endParaRPr lang="en-US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AA3376-BDDA-D34D-9BE7-1FAB74F0745D}"/>
              </a:ext>
            </a:extLst>
          </p:cNvPr>
          <p:cNvSpPr txBox="1"/>
          <p:nvPr/>
        </p:nvSpPr>
        <p:spPr>
          <a:xfrm>
            <a:off x="8906256" y="1561391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(doll)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CD586C-C040-6F4D-8E6A-87AFABD1ABDB}"/>
              </a:ext>
            </a:extLst>
          </p:cNvPr>
          <p:cNvSpPr txBox="1"/>
          <p:nvPr/>
        </p:nvSpPr>
        <p:spPr>
          <a:xfrm>
            <a:off x="8909933" y="248716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(ball)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DD138-3CFB-D740-B2A8-EAD7EACE46EC}"/>
              </a:ext>
            </a:extLst>
          </p:cNvPr>
          <p:cNvSpPr txBox="1"/>
          <p:nvPr/>
        </p:nvSpPr>
        <p:spPr>
          <a:xfrm>
            <a:off x="8448598" y="3285142"/>
            <a:ext cx="180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(teddy bear)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2953A1-AB89-D541-8A4C-DCCE49FA7C12}"/>
              </a:ext>
            </a:extLst>
          </p:cNvPr>
          <p:cNvSpPr txBox="1"/>
          <p:nvPr/>
        </p:nvSpPr>
        <p:spPr>
          <a:xfrm>
            <a:off x="9001372" y="4083117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3AC81-ADBB-5540-805C-AC64046509E7}"/>
              </a:ext>
            </a:extLst>
          </p:cNvPr>
          <p:cNvSpPr txBox="1"/>
          <p:nvPr/>
        </p:nvSpPr>
        <p:spPr>
          <a:xfrm>
            <a:off x="8547849" y="4916256"/>
            <a:ext cx="176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(school bag)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0ED003-B297-324F-A099-8A59DF7FF527}"/>
              </a:ext>
            </a:extLst>
          </p:cNvPr>
          <p:cNvSpPr txBox="1"/>
          <p:nvPr/>
        </p:nvSpPr>
        <p:spPr>
          <a:xfrm>
            <a:off x="8052656" y="2007920"/>
            <a:ext cx="2592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my dolls.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C44B86-A574-7748-AD79-97E886FC347E}"/>
              </a:ext>
            </a:extLst>
          </p:cNvPr>
          <p:cNvSpPr txBox="1"/>
          <p:nvPr/>
        </p:nvSpPr>
        <p:spPr>
          <a:xfrm>
            <a:off x="8290535" y="2886155"/>
            <a:ext cx="2097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my ball.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ACAFE5-54D6-ED4B-96F7-08C19F74A397}"/>
              </a:ext>
            </a:extLst>
          </p:cNvPr>
          <p:cNvSpPr txBox="1"/>
          <p:nvPr/>
        </p:nvSpPr>
        <p:spPr>
          <a:xfrm>
            <a:off x="7720699" y="3684129"/>
            <a:ext cx="3421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are my teddy bears.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3AF858-E6DC-384F-9091-D6EAAC452537}"/>
              </a:ext>
            </a:extLst>
          </p:cNvPr>
          <p:cNvSpPr txBox="1"/>
          <p:nvPr/>
        </p:nvSpPr>
        <p:spPr>
          <a:xfrm>
            <a:off x="8042871" y="5326129"/>
            <a:ext cx="29770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my school bag.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E7EA45-F22E-4A42-B678-DB020A7BC558}"/>
              </a:ext>
            </a:extLst>
          </p:cNvPr>
          <p:cNvSpPr txBox="1"/>
          <p:nvPr/>
        </p:nvSpPr>
        <p:spPr>
          <a:xfrm>
            <a:off x="8351295" y="4555667"/>
            <a:ext cx="199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my car.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2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72DA17-3C54-E749-A3EA-52D15FFE3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9" y="0"/>
            <a:ext cx="6858000" cy="6858000"/>
          </a:xfrm>
          <a:prstGeom prst="rect">
            <a:avLst/>
          </a:prstGeom>
        </p:spPr>
      </p:pic>
      <p:sp>
        <p:nvSpPr>
          <p:cNvPr id="7" name="Скругленная прямоугольная выноска 6">
            <a:extLst>
              <a:ext uri="{FF2B5EF4-FFF2-40B4-BE49-F238E27FC236}">
                <a16:creationId xmlns:a16="http://schemas.microsoft.com/office/drawing/2014/main" id="{0B68AA42-0E83-E64E-A0D4-CD3F0816556B}"/>
              </a:ext>
            </a:extLst>
          </p:cNvPr>
          <p:cNvSpPr/>
          <p:nvPr/>
        </p:nvSpPr>
        <p:spPr>
          <a:xfrm>
            <a:off x="3328416" y="219456"/>
            <a:ext cx="7059168" cy="877824"/>
          </a:xfrm>
          <a:prstGeom prst="wedgeRoundRectCallout">
            <a:avLst>
              <a:gd name="adj1" fmla="val -41558"/>
              <a:gd name="adj2" fmla="val 997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Hello. My name is Alex. These are my toys.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6AD6E6-8B9A-4543-9803-451D627DE9FD}"/>
              </a:ext>
            </a:extLst>
          </p:cNvPr>
          <p:cNvSpPr txBox="1"/>
          <p:nvPr/>
        </p:nvSpPr>
        <p:spPr>
          <a:xfrm>
            <a:off x="6858000" y="1792224"/>
            <a:ext cx="5262979" cy="5216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300000"/>
              </a:lnSpc>
            </a:pPr>
            <a:r>
              <a:rPr lang="en-US" dirty="0"/>
              <a:t>____________________________________________</a:t>
            </a:r>
          </a:p>
          <a:p>
            <a:pPr>
              <a:lnSpc>
                <a:spcPct val="250000"/>
              </a:lnSpc>
            </a:pPr>
            <a:endParaRPr lang="en-US" dirty="0"/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AA3376-BDDA-D34D-9BE7-1FAB74F0745D}"/>
              </a:ext>
            </a:extLst>
          </p:cNvPr>
          <p:cNvSpPr txBox="1"/>
          <p:nvPr/>
        </p:nvSpPr>
        <p:spPr>
          <a:xfrm>
            <a:off x="8906256" y="1561391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(train)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CD586C-C040-6F4D-8E6A-87AFABD1ABDB}"/>
              </a:ext>
            </a:extLst>
          </p:cNvPr>
          <p:cNvSpPr txBox="1"/>
          <p:nvPr/>
        </p:nvSpPr>
        <p:spPr>
          <a:xfrm>
            <a:off x="8909933" y="2487167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(ball)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CDD138-3CFB-D740-B2A8-EAD7EACE46EC}"/>
              </a:ext>
            </a:extLst>
          </p:cNvPr>
          <p:cNvSpPr txBox="1"/>
          <p:nvPr/>
        </p:nvSpPr>
        <p:spPr>
          <a:xfrm>
            <a:off x="8978863" y="3316482"/>
            <a:ext cx="816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2953A1-AB89-D541-8A4C-DCCE49FA7C12}"/>
              </a:ext>
            </a:extLst>
          </p:cNvPr>
          <p:cNvSpPr txBox="1"/>
          <p:nvPr/>
        </p:nvSpPr>
        <p:spPr>
          <a:xfrm>
            <a:off x="8904653" y="4100699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(book)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73AC81-ADBB-5540-805C-AC64046509E7}"/>
              </a:ext>
            </a:extLst>
          </p:cNvPr>
          <p:cNvSpPr txBox="1"/>
          <p:nvPr/>
        </p:nvSpPr>
        <p:spPr>
          <a:xfrm>
            <a:off x="8320960" y="4935456"/>
            <a:ext cx="2187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(rocking horse)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0ED003-B297-324F-A099-8A59DF7FF527}"/>
              </a:ext>
            </a:extLst>
          </p:cNvPr>
          <p:cNvSpPr txBox="1"/>
          <p:nvPr/>
        </p:nvSpPr>
        <p:spPr>
          <a:xfrm>
            <a:off x="8389668" y="2007213"/>
            <a:ext cx="2199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my train.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C44B86-A574-7748-AD79-97E886FC347E}"/>
              </a:ext>
            </a:extLst>
          </p:cNvPr>
          <p:cNvSpPr txBox="1"/>
          <p:nvPr/>
        </p:nvSpPr>
        <p:spPr>
          <a:xfrm>
            <a:off x="8290535" y="2886155"/>
            <a:ext cx="2574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my balls.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ACAFE5-54D6-ED4B-96F7-08C19F74A397}"/>
              </a:ext>
            </a:extLst>
          </p:cNvPr>
          <p:cNvSpPr txBox="1"/>
          <p:nvPr/>
        </p:nvSpPr>
        <p:spPr>
          <a:xfrm>
            <a:off x="8427439" y="3684132"/>
            <a:ext cx="1995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my car.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3AF858-E6DC-384F-9091-D6EAAC452537}"/>
              </a:ext>
            </a:extLst>
          </p:cNvPr>
          <p:cNvSpPr txBox="1"/>
          <p:nvPr/>
        </p:nvSpPr>
        <p:spPr>
          <a:xfrm>
            <a:off x="7828179" y="5362430"/>
            <a:ext cx="3336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 my rocking horse.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E7EA45-F22E-4A42-B678-DB020A7BC558}"/>
              </a:ext>
            </a:extLst>
          </p:cNvPr>
          <p:cNvSpPr txBox="1"/>
          <p:nvPr/>
        </p:nvSpPr>
        <p:spPr>
          <a:xfrm>
            <a:off x="8157485" y="4536468"/>
            <a:ext cx="274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are my books.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5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F437F2-BEA0-8940-8FFF-460906125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4BDE16B6-6656-2D4D-B2C7-A04839A39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7200DD-4B09-5B4E-8081-F9EF4A4E2F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CDEF3E-52DA-6147-83B0-CBC2395AE4DC}"/>
              </a:ext>
            </a:extLst>
          </p:cNvPr>
          <p:cNvSpPr/>
          <p:nvPr/>
        </p:nvSpPr>
        <p:spPr>
          <a:xfrm>
            <a:off x="400050" y="303212"/>
            <a:ext cx="11391900" cy="6251575"/>
          </a:xfrm>
          <a:prstGeom prst="rect">
            <a:avLst/>
          </a:prstGeom>
          <a:solidFill>
            <a:schemeClr val="bg1">
              <a:alpha val="89432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E917EE-5C28-5D42-9173-18E7A8E9FCA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496" b="91504" l="9961" r="89844">
                        <a14:foregroundMark x1="58301" y1="24023" x2="58301" y2="29004"/>
                        <a14:foregroundMark x1="40625" y1="90918" x2="45117" y2="84570"/>
                        <a14:foregroundMark x1="45117" y1="84570" x2="45117" y2="84473"/>
                        <a14:foregroundMark x1="58105" y1="85254" x2="59473" y2="91504"/>
                        <a14:foregroundMark x1="51855" y1="8496" x2="51855" y2="8496"/>
                      </a14:backgroundRemoval>
                    </a14:imgEffect>
                  </a14:imgLayer>
                </a14:imgProps>
              </a:ext>
            </a:extLst>
          </a:blip>
          <a:srcRect b="44515"/>
          <a:stretch/>
        </p:blipFill>
        <p:spPr>
          <a:xfrm flipH="1">
            <a:off x="6096000" y="2033651"/>
            <a:ext cx="8148485" cy="4521136"/>
          </a:xfrm>
          <a:prstGeom prst="rect">
            <a:avLst/>
          </a:prstGeom>
        </p:spPr>
      </p:pic>
      <p:sp>
        <p:nvSpPr>
          <p:cNvPr id="10" name="Скругленная прямоугольная выноска 9">
            <a:extLst>
              <a:ext uri="{FF2B5EF4-FFF2-40B4-BE49-F238E27FC236}">
                <a16:creationId xmlns:a16="http://schemas.microsoft.com/office/drawing/2014/main" id="{298EA7B9-5826-F54F-B554-512DE8FA2C08}"/>
              </a:ext>
            </a:extLst>
          </p:cNvPr>
          <p:cNvSpPr/>
          <p:nvPr/>
        </p:nvSpPr>
        <p:spPr>
          <a:xfrm>
            <a:off x="658368" y="493776"/>
            <a:ext cx="10277856" cy="2103120"/>
          </a:xfrm>
          <a:prstGeom prst="wedgeRoundRectCallout">
            <a:avLst>
              <a:gd name="adj1" fmla="val 34861"/>
              <a:gd name="adj2" fmla="val 63370"/>
              <a:gd name="adj3" fmla="val 16667"/>
            </a:avLst>
          </a:prstGeom>
          <a:solidFill>
            <a:schemeClr val="accent1">
              <a:lumMod val="20000"/>
              <a:lumOff val="80000"/>
              <a:alpha val="95790"/>
            </a:schemeClr>
          </a:solidFill>
          <a:effectLst>
            <a:outerShdw blurRad="50800" dist="176297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Hello. My name is Ann. This is my room. That is my doll. It has got fair hair. This is my red ball. Those are my books and a yellow lamp. I like my room!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7BC92052-7ED6-1F4F-9603-62796D2BD2C1}"/>
              </a:ext>
            </a:extLst>
          </p:cNvPr>
          <p:cNvGrpSpPr/>
          <p:nvPr/>
        </p:nvGrpSpPr>
        <p:grpSpPr>
          <a:xfrm>
            <a:off x="658368" y="2900108"/>
            <a:ext cx="3735229" cy="2103120"/>
            <a:chOff x="658368" y="2900108"/>
            <a:chExt cx="3735229" cy="2103120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724CFED3-FD61-3C48-91D0-207718F94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8368" y="2900108"/>
              <a:ext cx="3735229" cy="210312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9" name="Скругленный прямоугольник 28">
              <a:extLst>
                <a:ext uri="{FF2B5EF4-FFF2-40B4-BE49-F238E27FC236}">
                  <a16:creationId xmlns:a16="http://schemas.microsoft.com/office/drawing/2014/main" id="{46A625A4-15E6-D940-A7F2-82568120459E}"/>
                </a:ext>
              </a:extLst>
            </p:cNvPr>
            <p:cNvSpPr/>
            <p:nvPr/>
          </p:nvSpPr>
          <p:spPr>
            <a:xfrm>
              <a:off x="3762028" y="4293298"/>
              <a:ext cx="535336" cy="56508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8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347304A3-3765-154E-8C72-F42CA951001B}"/>
              </a:ext>
            </a:extLst>
          </p:cNvPr>
          <p:cNvGrpSpPr/>
          <p:nvPr/>
        </p:nvGrpSpPr>
        <p:grpSpPr>
          <a:xfrm>
            <a:off x="4736466" y="4225450"/>
            <a:ext cx="3735228" cy="2103120"/>
            <a:chOff x="4736466" y="4225450"/>
            <a:chExt cx="3735228" cy="2103120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BA693D9B-7C7E-C044-B117-20DF00114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736466" y="4225450"/>
              <a:ext cx="3735228" cy="210312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31" name="Скругленный прямоугольник 30">
              <a:extLst>
                <a:ext uri="{FF2B5EF4-FFF2-40B4-BE49-F238E27FC236}">
                  <a16:creationId xmlns:a16="http://schemas.microsoft.com/office/drawing/2014/main" id="{FA96140F-AA6B-F44D-8652-E5C8DC3816A7}"/>
                </a:ext>
              </a:extLst>
            </p:cNvPr>
            <p:cNvSpPr/>
            <p:nvPr/>
          </p:nvSpPr>
          <p:spPr>
            <a:xfrm>
              <a:off x="7832935" y="5594048"/>
              <a:ext cx="535336" cy="56508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8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BE37DCAD-AD12-F340-B35F-89A3C0FB1E6F}"/>
              </a:ext>
            </a:extLst>
          </p:cNvPr>
          <p:cNvGrpSpPr/>
          <p:nvPr/>
        </p:nvGrpSpPr>
        <p:grpSpPr>
          <a:xfrm>
            <a:off x="1823597" y="3108344"/>
            <a:ext cx="5378164" cy="3050791"/>
            <a:chOff x="658368" y="2900108"/>
            <a:chExt cx="3735229" cy="2103120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639189BC-29F7-6D4E-A4A0-274F2080CE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8368" y="2900108"/>
              <a:ext cx="3735229" cy="210312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35" name="Скругленный прямоугольник 34">
              <a:extLst>
                <a:ext uri="{FF2B5EF4-FFF2-40B4-BE49-F238E27FC236}">
                  <a16:creationId xmlns:a16="http://schemas.microsoft.com/office/drawing/2014/main" id="{12CB237D-D32D-8245-A79C-091C89B61DB8}"/>
                </a:ext>
              </a:extLst>
            </p:cNvPr>
            <p:cNvSpPr/>
            <p:nvPr/>
          </p:nvSpPr>
          <p:spPr>
            <a:xfrm>
              <a:off x="3762028" y="4293298"/>
              <a:ext cx="535336" cy="565087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89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957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46AD6E6-8B9A-4543-9803-451D627DE9FD}"/>
              </a:ext>
            </a:extLst>
          </p:cNvPr>
          <p:cNvSpPr txBox="1"/>
          <p:nvPr/>
        </p:nvSpPr>
        <p:spPr>
          <a:xfrm>
            <a:off x="6858000" y="1792224"/>
            <a:ext cx="18473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50000"/>
              </a:lnSpc>
            </a:pPr>
            <a:endParaRPr lang="en-US" dirty="0"/>
          </a:p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49260-BA16-C143-B8E1-216784E8E4B3}"/>
              </a:ext>
            </a:extLst>
          </p:cNvPr>
          <p:cNvSpPr txBox="1"/>
          <p:nvPr/>
        </p:nvSpPr>
        <p:spPr>
          <a:xfrm>
            <a:off x="7042731" y="1338469"/>
            <a:ext cx="4929898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Tim's room. That's his desk and this is his chair. They are __________and ________. And look at his toys! That's his __________ train and this is his _______ car. It's funny! It looks like a ________.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50B713-00D3-944C-9F9C-6FA916E34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69A948-AFB9-174A-A324-FC45853C570E}"/>
              </a:ext>
            </a:extLst>
          </p:cNvPr>
          <p:cNvSpPr txBox="1"/>
          <p:nvPr/>
        </p:nvSpPr>
        <p:spPr>
          <a:xfrm>
            <a:off x="7955042" y="2774540"/>
            <a:ext cx="1035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B4C8A7-055E-EB47-A35C-2B2A2D2873F4}"/>
              </a:ext>
            </a:extLst>
          </p:cNvPr>
          <p:cNvSpPr txBox="1"/>
          <p:nvPr/>
        </p:nvSpPr>
        <p:spPr>
          <a:xfrm>
            <a:off x="10034545" y="2774540"/>
            <a:ext cx="913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834E9-6FFD-6441-B524-737D1EB66CEE}"/>
              </a:ext>
            </a:extLst>
          </p:cNvPr>
          <p:cNvSpPr txBox="1"/>
          <p:nvPr/>
        </p:nvSpPr>
        <p:spPr>
          <a:xfrm>
            <a:off x="7437496" y="4095267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614466-2343-784F-BC5F-1502E2B6EC57}"/>
              </a:ext>
            </a:extLst>
          </p:cNvPr>
          <p:cNvSpPr txBox="1"/>
          <p:nvPr/>
        </p:nvSpPr>
        <p:spPr>
          <a:xfrm>
            <a:off x="7273156" y="4672276"/>
            <a:ext cx="913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4955A2-9DB7-5948-83DC-A545FBA46765}"/>
              </a:ext>
            </a:extLst>
          </p:cNvPr>
          <p:cNvSpPr txBox="1"/>
          <p:nvPr/>
        </p:nvSpPr>
        <p:spPr>
          <a:xfrm>
            <a:off x="8186419" y="5413922"/>
            <a:ext cx="72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frog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69C007-D5CB-8D4B-95D9-3DE86227E791}"/>
              </a:ext>
            </a:extLst>
          </p:cNvPr>
          <p:cNvSpPr txBox="1"/>
          <p:nvPr/>
        </p:nvSpPr>
        <p:spPr>
          <a:xfrm>
            <a:off x="10670670" y="133085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66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471</Words>
  <Application>Microsoft Macintosh PowerPoint</Application>
  <PresentationFormat>Широкоэкранный</PresentationFormat>
  <Paragraphs>111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15</cp:revision>
  <dcterms:created xsi:type="dcterms:W3CDTF">2024-11-21T12:43:00Z</dcterms:created>
  <dcterms:modified xsi:type="dcterms:W3CDTF">2025-12-04T20:31:33Z</dcterms:modified>
</cp:coreProperties>
</file>