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"/>
  </p:handoutMasterIdLst>
  <p:sldIdLst>
    <p:sldId id="257" r:id="rId2"/>
    <p:sldId id="258" r:id="rId3"/>
    <p:sldId id="259" r:id="rId4"/>
    <p:sldId id="260" r:id="rId5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30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02F5A57B-C99F-4F64-B8CD-7FE6D0B1C313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736E24DD-C77A-471D-A7F0-33E206AA73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641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16T16:50:30.81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176 1668</inkml:trace>
  <inkml:trace contextRef="#ctx0" brushRef="#br0" timeOffset="2761.521">0 1456,'5'0,"0"1,0 0,-1 0,1 1,0-1,-1 1,1 0,-1 0,0 1,0-1,3 3,47 38,-45-36,17 18,-1 0,-1 1,-1 1,-1 2,-2 0,14 25,18 45,18 54,-58-126,4 5,2-1,0-2,2 1,1-2,2-1,0-1,2-1,20 16,-33-29,0 1,-1 0,-1 0,1 2,-3-3,1 0,0-1,1 0,0 0,10 6,98 66,-100-68,0 0,-2 1,3 4,-2-3,0 0,1-1,3 0,21 12,-32-23,0 2,0-1,-1 1,0 0,0 1,0 0,-1 0,-1 1,1 0,-1 1,0 0,48 99,14 48,-24-53,-25-52,-2 2,8 42,-21-75,-2 0,0 0,-1 10,-1-3</inkml:trace>
  <inkml:trace contextRef="#ctx0" brushRef="#br0" timeOffset="5246.491">564 3078,'1956'0,"-1889"1,1-3,-1-2,0-4,0-3,-1-2,19-9,4-4,1 4,78-21,-74 16,1 5,1 3,0 5,1 4,76 3,-121 5,1-2,-1-3,0-2,22-8,-56 12,-1-1,1-1,-1-1,0 0,-1-1,14-10,12-12,29-28,-16 13,-18 19,1 2,1 2,1 1,9-1,65-36,-49 19,3 4,1 2,2 4,0 2,2 4,15-1,83-12,-130 25,-1-1,23-13,38-13,19-6,-85 29,1 3,0 0,1 3,0 1,1 1,5 2,-37 6,-1 0,0 0,0 0,0-1,0 0,1 0,-1 0,0-1,-1 0,1 1,0-2,0 1,-1-1,1 1,-1-1,0 0,0-1,0 1,1-2,9-17</inkml:trace>
  <inkml:trace contextRef="#ctx0" brushRef="#br0" timeOffset="8884.3979">776 5265,'-3'-67,"-4"0,-2 0,-9-29,-8-47,4-49,3-114,16-199,4-445,-2 928,2 0,1 0,0 0,2 0,1 1,0 0,2 0,0 0,1 1,1 0,1 0,1 1,1 0,0 1,1 1,1 0,1 0,0 2,1 0,1 0,6-2,79-60,154-120,-222 170,1 2,1 1,1 2,17-6,157-65,-101 48,-55 23,1 2,1 3,0 2,1 3,0 3,1 1,0 4,38 2,976 9,-1002-8,0-2,0-4,0-3,67-18,-39 9,-77 16,1 0,-1-2,0-1,0-1,-1 0,4-3,8-8,-1-2,18-14,-33 21,1 0,0 1,1 1,1 1,0 0,0 2,0 0,1 1,7 0,2 2</inkml:trace>
  <inkml:trace contextRef="#ctx0" brushRef="#br0" timeOffset="12083.412">2470 6289,'58'2,"0"3,22 5,4 1,895 142,-931-142,-1 1,0 3,-1 2,7 5,172 92,-216-110,65 34,-33-18,-1 1,-1 3,30 23,-45-28,0-2,1 0,0-2,1-1,1-1,13 4,54 24,46 28,54 25,-156-79,1-1,1-1,0-3,10 1,51 0,0-4,1-5,-1-4,6-5,-63 3,-1-1,1-3,-2-2,1-1,2-4,80-32,-1-5,-15 5,63-15,-148 55,0-1,-1-2,0 0,-1-1,0-1,0-1,-1-1,-1 0,-1-2,0-1,-1 0,0-1,-2-1,2-4,112-151,32-24,-104 125,27-47,-1-1,-51 75,-3-2,-2-2,-2 0,-3-2,-1 0,-3-2,-2 0,-2-4,-2 14,2 1,14-24,-17 40,0 0,-2 0,-1-1,-1-1,-1 1,-2-1,1-16,-5 12,-1 3</inkml:trace>
  <inkml:trace contextRef="#ctx0" brushRef="#br0" timeOffset="15594.574">6843 5406,'2'-15,"1"0,1 0,0 0,1 1,1-1,0 1,1 0,1 1,4-7,2-6,84-141,-34 58,4-17,-51 91,-2-2,-1 1,-1-2,-3 0,5-29,-4 8,11-27,-10 44,-1-1,-3-1,2-29,-11-118,3 73,0 108,0 0,0 0,1 0,0 0,1 1,0-1,1 1,4-6,-4 5,1 1,-2-2,1 1,-1-1,-1 1,0-1,0-1,0-9,0-8,2 1,1 0,8-22,-10 41,0-1,0 1,1 0,0 1,0-1,1 1,0 0,1 1,0-1,0 1,0 0,9-5,31-17,1 1,2 3,1 2,43-13,-85 33,56-18,1 4,1 3,0 3,57-3,16-3,-63 6,1 4,-1 3,1 3,20 5,-84-3,-1 2,0 0,0 0,0 1,0 1,-1 0,1 1,5 4,21 14,33 26,30 19,-32-25,26 23,-3-2,7 9,-68-49,1-1,0-2,2-1,13 5,-27-17,1 0,0-1,1-1,0-2,0 0,0-1,1-2,-1 0,19-2,513-2,-538 1,-1-1,1 0,0-1,-1 0,0-2,0 0,0-1,0 0,-1-1,6-5,4-2,-1-2,-1 0,0-2,-1-1,14-16,-29 27,0 1,-1-1,0 0,0-1,-1 1,-1-1,1 0,1-5,3-13</inkml:trace>
  <inkml:trace contextRef="#ctx0" brushRef="#br0" timeOffset="31807.262">11254 1526,'-32'19,"0"1,2 1,1 2,0 1,-2 4,-42 36,40-37,-1 0,-1-2,-2-2,0-1,-1-2,-1-2,-1-1,-17 4,-11 1,42-13,0-1,-1 0,-1-2,-5-1,-34 3,2 4,-1 1,1 4,-19 10,72-23,0 2,1-1,-1 2,1-1,0 1,0 1,1 0,0 1,1 0,0 0,0 1,1 0,0 1,1-1,0 2,1-1,0 1,-3 10,-12 30,13-31</inkml:trace>
  <inkml:trace contextRef="#ctx0" brushRef="#br0" timeOffset="36338.322">9807 5372,'-39'-22,"2"-2,1-1,0-1,2-3,-19-20,-34-40,-22-36,46 46,4-2,-26-50,-92-182,128 223,5 2,32 61,-1 1,-1 0,-1 0,-1 2,-2 0,0 1,-6-4,-3 3,-2 1,0 1,-26-13,-38-29,37 26,-2 2,-1 2,-2 3,-20-5,38 14,1-2,-25-20,10 6,38 28,0 1,0 0,-1 1,-9-1,10 3,-1-1,1-1,1-1,-16-9,-61-56,76 57,-1 0,0 2,-1 0,-1 2,0 0,-1 1,-19-6,-47-17,63 23,-1 1,0 1,-1 2,-17-3,-38-6,46 9,1 1,-1 2,-22 1,-16 3,37 2</inkml:trace>
  <inkml:trace contextRef="#ctx0" brushRef="#br0" timeOffset="43837.248">10900 6958,'238'-83,"-3"-11,178-101,-30-32,-226 130,-10 5,96-81,-179 122,-3-2,-2-4,-3-2,39-53,-25 14,-4-2,17-43,-32 60,23-26,-34 54,-3-1,-3-2,26-58,9-43,-7 18,22-82,-34 99,-37 95,0 0,-2-1,-1 0,-2 0,5-31,-6 16,2 1,10-26,-9 36,-1-1,-2 0,-2 0,2-32,-9-521,0 558,-2-1,0 1,-8-23,1 0,4 22,-2 0,-2 1,-1 0,-6-11,-19-47,8 1,11 30,-3 1,-6-8,-29-50,-2-4,-17-56,59 140,-2 1,-1 1,-1 0,-2 2,-1 0,-17-16,-4-6,5 7,-2 3,-2 1,-1 2,-13-7,-5 5,-1 2,-2 3,-17-4,79 38,-105-56,-12-15,13 8,-6 3,35 20,-30-25,33 19,-40-16,-901-418,1002 475,-259-113,241 108,-38-16,-20-2,63 23,-1 1,0 1,0 1,0 1,-3 2,13-1,1 0,1-1,-1-1,0-1,1 0,-2-2,-68-17,-32 11,1 5,-1 5,-46 8,-27-1,-181 2,1 17,-20 18,191-13,2 9,-29 16,-128 35,34-9,163-40,35-9,-33 16,146-42,-486 181,402-149,0-4,-2-4,-1-4,-84 9,18-14,-2-7,-89-7,33-4,-180-4,233-14,68 7,-24 2,-307 9,370 3,1 2,-1 4,2 2,-16 6,-73 15,79-20,-62 11,-52 0,146-19,0 2,0 1,-9 5,10-3,0-1,-1-2,-17 1,13-3,-40 10,-5 1,75-14,0 1,0 0,1 0,0 1,-1 1,2 0,-1 0,0 1,0 0,-20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06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4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66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23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97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45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895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76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49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15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7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563E1-6F47-47AF-A58A-15DC67F2E768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363C3-638E-45AE-934D-43EC3B62C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15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3.wdp"/><Relationship Id="rId3" Type="http://schemas.openxmlformats.org/officeDocument/2006/relationships/image" Target="../media/image2.svg"/><Relationship Id="rId21" Type="http://schemas.openxmlformats.org/officeDocument/2006/relationships/image" Target="../media/image12.png"/><Relationship Id="rId7" Type="http://schemas.openxmlformats.org/officeDocument/2006/relationships/image" Target="../media/image6.svg"/><Relationship Id="rId12" Type="http://schemas.openxmlformats.org/officeDocument/2006/relationships/image" Target="../media/image10.svg"/><Relationship Id="rId17" Type="http://schemas.openxmlformats.org/officeDocument/2006/relationships/image" Target="../media/image10.png"/><Relationship Id="rId25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openxmlformats.org/officeDocument/2006/relationships/image" Target="../media/image15.png"/><Relationship Id="rId5" Type="http://schemas.openxmlformats.org/officeDocument/2006/relationships/image" Target="../media/image4.svg"/><Relationship Id="rId15" Type="http://schemas.microsoft.com/office/2007/relationships/hdphoto" Target="../media/hdphoto2.wdp"/><Relationship Id="rId23" Type="http://schemas.openxmlformats.org/officeDocument/2006/relationships/image" Target="../media/image14.png"/><Relationship Id="rId10" Type="http://schemas.microsoft.com/office/2007/relationships/hdphoto" Target="../media/hdphoto1.wdp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svg"/><Relationship Id="rId7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3.wdp"/><Relationship Id="rId26" Type="http://schemas.openxmlformats.org/officeDocument/2006/relationships/customXml" Target="../ink/ink1.xml"/><Relationship Id="rId3" Type="http://schemas.openxmlformats.org/officeDocument/2006/relationships/image" Target="../media/image2.svg"/><Relationship Id="rId21" Type="http://schemas.openxmlformats.org/officeDocument/2006/relationships/image" Target="../media/image12.png"/><Relationship Id="rId7" Type="http://schemas.openxmlformats.org/officeDocument/2006/relationships/image" Target="../media/image6.svg"/><Relationship Id="rId12" Type="http://schemas.openxmlformats.org/officeDocument/2006/relationships/image" Target="../media/image10.svg"/><Relationship Id="rId17" Type="http://schemas.openxmlformats.org/officeDocument/2006/relationships/image" Target="../media/image10.png"/><Relationship Id="rId25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openxmlformats.org/officeDocument/2006/relationships/image" Target="../media/image15.png"/><Relationship Id="rId5" Type="http://schemas.openxmlformats.org/officeDocument/2006/relationships/image" Target="../media/image4.svg"/><Relationship Id="rId15" Type="http://schemas.microsoft.com/office/2007/relationships/hdphoto" Target="../media/hdphoto2.wdp"/><Relationship Id="rId23" Type="http://schemas.openxmlformats.org/officeDocument/2006/relationships/image" Target="../media/image14.png"/><Relationship Id="rId10" Type="http://schemas.microsoft.com/office/2007/relationships/hdphoto" Target="../media/hdphoto1.wdp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3.png"/><Relationship Id="rId27" Type="http://schemas.openxmlformats.org/officeDocument/2006/relationships/image" Target="../media/image1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svg"/><Relationship Id="rId7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9034BE6-4E8F-47D8-B136-3E05340E1106}"/>
              </a:ext>
            </a:extLst>
          </p:cNvPr>
          <p:cNvSpPr/>
          <p:nvPr/>
        </p:nvSpPr>
        <p:spPr>
          <a:xfrm>
            <a:off x="1619250" y="152400"/>
            <a:ext cx="3943350" cy="6667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Module 1. School days! </a:t>
            </a:r>
          </a:p>
          <a:p>
            <a:pPr algn="ctr"/>
            <a:r>
              <a:rPr lang="en-US" dirty="0">
                <a:latin typeface="Arial Rounded MT Bold" panose="020F0704030504030204" pitchFamily="34" charset="0"/>
              </a:rPr>
              <a:t>Unit 1a.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58DE8AC-41B0-4CD3-9AA3-635415EDDB9D}"/>
              </a:ext>
            </a:extLst>
          </p:cNvPr>
          <p:cNvSpPr/>
          <p:nvPr/>
        </p:nvSpPr>
        <p:spPr>
          <a:xfrm>
            <a:off x="344714" y="972457"/>
            <a:ext cx="6168571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Прочитай слова. Соедини слово и картинку.   </a:t>
            </a:r>
          </a:p>
        </p:txBody>
      </p:sp>
      <p:pic>
        <p:nvPicPr>
          <p:cNvPr id="9" name="Рисунок 8" descr="Школа">
            <a:extLst>
              <a:ext uri="{FF2B5EF4-FFF2-40B4-BE49-F238E27FC236}">
                <a16:creationId xmlns:a16="http://schemas.microsoft.com/office/drawing/2014/main" id="{97FDA888-8B3A-40AC-8EF8-E4C45B8DE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6433" y="2820622"/>
            <a:ext cx="1198337" cy="1198337"/>
          </a:xfrm>
          <a:prstGeom prst="rect">
            <a:avLst/>
          </a:prstGeom>
        </p:spPr>
      </p:pic>
      <p:pic>
        <p:nvPicPr>
          <p:cNvPr id="11" name="Рисунок 10" descr="Рюкзак">
            <a:extLst>
              <a:ext uri="{FF2B5EF4-FFF2-40B4-BE49-F238E27FC236}">
                <a16:creationId xmlns:a16="http://schemas.microsoft.com/office/drawing/2014/main" id="{5B53521F-5A50-4AEB-A296-7AC189B2502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25172" y="1506765"/>
            <a:ext cx="914400" cy="914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5D04943-7497-44F7-A167-CA48990070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9753800">
            <a:off x="3227523" y="1524376"/>
            <a:ext cx="197057" cy="879178"/>
          </a:xfrm>
          <a:prstGeom prst="rect">
            <a:avLst/>
          </a:prstGeom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id="{4F22126C-2EDC-47B0-93B0-7B60CFD10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4243835" y="2856678"/>
            <a:ext cx="719138" cy="70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id="{AD635387-9952-41D7-84C3-A3250F2B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712" y="1999359"/>
            <a:ext cx="887072" cy="71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Линейка">
            <a:extLst>
              <a:ext uri="{FF2B5EF4-FFF2-40B4-BE49-F238E27FC236}">
                <a16:creationId xmlns:a16="http://schemas.microsoft.com/office/drawing/2014/main" id="{799DC886-2CF8-4F29-9731-83DC489CEA1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818757" y="1476589"/>
            <a:ext cx="914400" cy="914400"/>
          </a:xfrm>
          <a:prstGeom prst="rect">
            <a:avLst/>
          </a:prstGeom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id="{EE11B5DC-8B06-4D50-9E40-DCAF1E05E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988" y="2622835"/>
            <a:ext cx="914401" cy="69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>
            <a:extLst>
              <a:ext uri="{FF2B5EF4-FFF2-40B4-BE49-F238E27FC236}">
                <a16:creationId xmlns:a16="http://schemas.microsoft.com/office/drawing/2014/main" id="{68ACE9A9-168C-430F-B159-FC863E34A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3073647" y="2378631"/>
            <a:ext cx="1034555" cy="6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090A782E-475D-43BE-A3E9-DD199E703C62}"/>
              </a:ext>
            </a:extLst>
          </p:cNvPr>
          <p:cNvSpPr/>
          <p:nvPr/>
        </p:nvSpPr>
        <p:spPr>
          <a:xfrm>
            <a:off x="676106" y="1621987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F990FB1B-98C6-46FA-8CD4-F1F62725029F}"/>
              </a:ext>
            </a:extLst>
          </p:cNvPr>
          <p:cNvSpPr/>
          <p:nvPr/>
        </p:nvSpPr>
        <p:spPr>
          <a:xfrm>
            <a:off x="507695" y="2391905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ruler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E4F2BD17-39B6-4F47-8D38-64303460A051}"/>
              </a:ext>
            </a:extLst>
          </p:cNvPr>
          <p:cNvSpPr/>
          <p:nvPr/>
        </p:nvSpPr>
        <p:spPr>
          <a:xfrm>
            <a:off x="696821" y="3161823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pencil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ECFA0376-769A-4EE8-9C5D-54565EF4A24B}"/>
              </a:ext>
            </a:extLst>
          </p:cNvPr>
          <p:cNvSpPr/>
          <p:nvPr/>
        </p:nvSpPr>
        <p:spPr>
          <a:xfrm>
            <a:off x="5139993" y="3131803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pencil case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4F6C0A09-B1F6-4F12-A5FA-4E0F1F83E176}"/>
              </a:ext>
            </a:extLst>
          </p:cNvPr>
          <p:cNvSpPr/>
          <p:nvPr/>
        </p:nvSpPr>
        <p:spPr>
          <a:xfrm>
            <a:off x="5358111" y="2375941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21D9DAF-A826-4FFA-9016-A03F3CA76220}"/>
              </a:ext>
            </a:extLst>
          </p:cNvPr>
          <p:cNvSpPr/>
          <p:nvPr/>
        </p:nvSpPr>
        <p:spPr>
          <a:xfrm>
            <a:off x="4748638" y="1633095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A0933D22-E07B-4A25-B781-DB24DBDCD188}"/>
              </a:ext>
            </a:extLst>
          </p:cNvPr>
          <p:cNvSpPr/>
          <p:nvPr/>
        </p:nvSpPr>
        <p:spPr>
          <a:xfrm>
            <a:off x="4275957" y="3742696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school bag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426592D3-0BB8-4322-B359-3D10A3AD73CA}"/>
              </a:ext>
            </a:extLst>
          </p:cNvPr>
          <p:cNvSpPr/>
          <p:nvPr/>
        </p:nvSpPr>
        <p:spPr>
          <a:xfrm>
            <a:off x="1565619" y="3710055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4C49673F-A925-4F29-A163-A41F8352181F}"/>
              </a:ext>
            </a:extLst>
          </p:cNvPr>
          <p:cNvSpPr/>
          <p:nvPr/>
        </p:nvSpPr>
        <p:spPr>
          <a:xfrm>
            <a:off x="408487" y="4272264"/>
            <a:ext cx="6168571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Продолжи закономерность. Ответ запиши словами. </a:t>
            </a:r>
          </a:p>
        </p:txBody>
      </p:sp>
      <p:pic>
        <p:nvPicPr>
          <p:cNvPr id="40" name="Рисунок 39" descr="Рюкзак">
            <a:extLst>
              <a:ext uri="{FF2B5EF4-FFF2-40B4-BE49-F238E27FC236}">
                <a16:creationId xmlns:a16="http://schemas.microsoft.com/office/drawing/2014/main" id="{508D89A8-6599-47BF-87EB-457B7D5E3D29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4579" y="4729458"/>
            <a:ext cx="567546" cy="56754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66645DC-8E4B-4DC9-8D51-032B2382A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9753800">
            <a:off x="1057752" y="4726724"/>
            <a:ext cx="135590" cy="604941"/>
          </a:xfrm>
          <a:prstGeom prst="rect">
            <a:avLst/>
          </a:prstGeom>
        </p:spPr>
      </p:pic>
      <p:pic>
        <p:nvPicPr>
          <p:cNvPr id="42" name="Picture 14" descr="Picture background">
            <a:extLst>
              <a:ext uri="{FF2B5EF4-FFF2-40B4-BE49-F238E27FC236}">
                <a16:creationId xmlns:a16="http://schemas.microsoft.com/office/drawing/2014/main" id="{CCD43B58-8370-461B-BDFF-37B31CE99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grayscl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868" y="4767427"/>
            <a:ext cx="683469" cy="54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 descr="Рюкзак">
            <a:extLst>
              <a:ext uri="{FF2B5EF4-FFF2-40B4-BE49-F238E27FC236}">
                <a16:creationId xmlns:a16="http://schemas.microsoft.com/office/drawing/2014/main" id="{610FD970-1687-4D9E-B7A4-573D072ED35F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31303" y="4754692"/>
            <a:ext cx="567546" cy="567546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510AD6D-139F-4462-8526-F41DCD0D12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9753800">
            <a:off x="2426534" y="4726723"/>
            <a:ext cx="135590" cy="604941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164F5B6-58C0-4D63-8CBE-3F488768651F}"/>
              </a:ext>
            </a:extLst>
          </p:cNvPr>
          <p:cNvCxnSpPr>
            <a:cxnSpLocks/>
          </p:cNvCxnSpPr>
          <p:nvPr/>
        </p:nvCxnSpPr>
        <p:spPr>
          <a:xfrm>
            <a:off x="2717504" y="5269118"/>
            <a:ext cx="3795781" cy="97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Picture 20" descr="Picture background">
            <a:extLst>
              <a:ext uri="{FF2B5EF4-FFF2-40B4-BE49-F238E27FC236}">
                <a16:creationId xmlns:a16="http://schemas.microsoft.com/office/drawing/2014/main" id="{AE54B0BE-EA22-4D12-8E8F-0B5C91E68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hq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398326" y="5472979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8" descr="Picture background">
            <a:extLst>
              <a:ext uri="{FF2B5EF4-FFF2-40B4-BE49-F238E27FC236}">
                <a16:creationId xmlns:a16="http://schemas.microsoft.com/office/drawing/2014/main" id="{77EB1E70-5971-4674-95AD-262171DAE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14" y="5434782"/>
            <a:ext cx="491984" cy="3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Рисунок 52" descr="Школа">
            <a:extLst>
              <a:ext uri="{FF2B5EF4-FFF2-40B4-BE49-F238E27FC236}">
                <a16:creationId xmlns:a16="http://schemas.microsoft.com/office/drawing/2014/main" id="{36A239AC-C6EC-4CDF-A9FE-20E7E281FF39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18398" y="5324802"/>
            <a:ext cx="567660" cy="567660"/>
          </a:xfrm>
          <a:prstGeom prst="rect">
            <a:avLst/>
          </a:prstGeom>
        </p:spPr>
      </p:pic>
      <p:pic>
        <p:nvPicPr>
          <p:cNvPr id="54" name="Picture 20" descr="Picture background">
            <a:extLst>
              <a:ext uri="{FF2B5EF4-FFF2-40B4-BE49-F238E27FC236}">
                <a16:creationId xmlns:a16="http://schemas.microsoft.com/office/drawing/2014/main" id="{2B2180D7-ACEC-44B9-A6B0-92F676F506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hq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2046270" y="5472979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AB60400B-C88B-418F-A600-4FF8F0B678F7}"/>
              </a:ext>
            </a:extLst>
          </p:cNvPr>
          <p:cNvCxnSpPr>
            <a:cxnSpLocks/>
          </p:cNvCxnSpPr>
          <p:nvPr/>
        </p:nvCxnSpPr>
        <p:spPr>
          <a:xfrm>
            <a:off x="2739572" y="5810148"/>
            <a:ext cx="3773713" cy="171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Рисунок 61" descr="Линейка">
            <a:extLst>
              <a:ext uri="{FF2B5EF4-FFF2-40B4-BE49-F238E27FC236}">
                <a16:creationId xmlns:a16="http://schemas.microsoft.com/office/drawing/2014/main" id="{CA9525C2-B80C-4F4E-B7F3-8E72358BF48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flipV="1">
            <a:off x="444681" y="5953350"/>
            <a:ext cx="589151" cy="589151"/>
          </a:xfrm>
          <a:prstGeom prst="rect">
            <a:avLst/>
          </a:prstGeom>
        </p:spPr>
      </p:pic>
      <p:pic>
        <p:nvPicPr>
          <p:cNvPr id="63" name="Picture 10" descr="Picture background">
            <a:extLst>
              <a:ext uri="{FF2B5EF4-FFF2-40B4-BE49-F238E27FC236}">
                <a16:creationId xmlns:a16="http://schemas.microsoft.com/office/drawing/2014/main" id="{E106607E-1520-4BED-89BA-66262E13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967279" y="6029325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4" descr="Picture background">
            <a:extLst>
              <a:ext uri="{FF2B5EF4-FFF2-40B4-BE49-F238E27FC236}">
                <a16:creationId xmlns:a16="http://schemas.microsoft.com/office/drawing/2014/main" id="{BA5818A5-B2AF-4E51-830B-C04036F5D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hqprint">
            <a:grayscl/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193" y="6046455"/>
            <a:ext cx="547339" cy="43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Рисунок 64" descr="Линейка">
            <a:extLst>
              <a:ext uri="{FF2B5EF4-FFF2-40B4-BE49-F238E27FC236}">
                <a16:creationId xmlns:a16="http://schemas.microsoft.com/office/drawing/2014/main" id="{2BCE4545-3193-4D37-86FB-900023FBE1F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flipV="1">
            <a:off x="1791482" y="6027311"/>
            <a:ext cx="589151" cy="589151"/>
          </a:xfrm>
          <a:prstGeom prst="rect">
            <a:avLst/>
          </a:prstGeom>
        </p:spPr>
      </p:pic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E234A93A-12AB-4459-9E7A-0F44CEB01A66}"/>
              </a:ext>
            </a:extLst>
          </p:cNvPr>
          <p:cNvCxnSpPr>
            <a:cxnSpLocks/>
          </p:cNvCxnSpPr>
          <p:nvPr/>
        </p:nvCxnSpPr>
        <p:spPr>
          <a:xfrm>
            <a:off x="2431712" y="6392475"/>
            <a:ext cx="408157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9C5FD369-FB72-4EC8-95F1-7495E0A4AFE1}"/>
              </a:ext>
            </a:extLst>
          </p:cNvPr>
          <p:cNvSpPr/>
          <p:nvPr/>
        </p:nvSpPr>
        <p:spPr>
          <a:xfrm>
            <a:off x="444682" y="6730346"/>
            <a:ext cx="6168570" cy="3920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 Прочитай вопрос и ответь на него. Запиши ответ.</a:t>
            </a:r>
          </a:p>
        </p:txBody>
      </p:sp>
      <p:pic>
        <p:nvPicPr>
          <p:cNvPr id="69" name="Рисунок 68" descr="Рюкзак">
            <a:extLst>
              <a:ext uri="{FF2B5EF4-FFF2-40B4-BE49-F238E27FC236}">
                <a16:creationId xmlns:a16="http://schemas.microsoft.com/office/drawing/2014/main" id="{166C5FFF-2F2C-48FA-9B92-DB9479C666BE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99157" y="7334686"/>
            <a:ext cx="567546" cy="567546"/>
          </a:xfrm>
          <a:prstGeom prst="rect">
            <a:avLst/>
          </a:prstGeom>
        </p:spPr>
      </p:pic>
      <p:sp>
        <p:nvSpPr>
          <p:cNvPr id="30" name="Облачко с текстом: прямоугольное со скругленными углами 29">
            <a:extLst>
              <a:ext uri="{FF2B5EF4-FFF2-40B4-BE49-F238E27FC236}">
                <a16:creationId xmlns:a16="http://schemas.microsoft.com/office/drawing/2014/main" id="{B76905D3-3665-4EEE-B022-CF0E2796B0E3}"/>
              </a:ext>
            </a:extLst>
          </p:cNvPr>
          <p:cNvSpPr/>
          <p:nvPr/>
        </p:nvSpPr>
        <p:spPr>
          <a:xfrm>
            <a:off x="507695" y="7295564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698E9614-7387-4216-AD7F-E9AA697C2BE0}"/>
              </a:ext>
            </a:extLst>
          </p:cNvPr>
          <p:cNvCxnSpPr>
            <a:cxnSpLocks/>
          </p:cNvCxnSpPr>
          <p:nvPr/>
        </p:nvCxnSpPr>
        <p:spPr>
          <a:xfrm flipV="1">
            <a:off x="2304993" y="7786126"/>
            <a:ext cx="4053947" cy="14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08AA2F28-5C47-4E07-89FE-0144DE9B10B3}"/>
              </a:ext>
            </a:extLst>
          </p:cNvPr>
          <p:cNvSpPr txBox="1"/>
          <p:nvPr/>
        </p:nvSpPr>
        <p:spPr>
          <a:xfrm>
            <a:off x="2266703" y="7488892"/>
            <a:ext cx="1186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It’s a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Облачко с текстом: прямоугольное со скругленными углами 73">
            <a:extLst>
              <a:ext uri="{FF2B5EF4-FFF2-40B4-BE49-F238E27FC236}">
                <a16:creationId xmlns:a16="http://schemas.microsoft.com/office/drawing/2014/main" id="{A76D053C-A45B-464A-B06E-48ADB1758DC3}"/>
              </a:ext>
            </a:extLst>
          </p:cNvPr>
          <p:cNvSpPr/>
          <p:nvPr/>
        </p:nvSpPr>
        <p:spPr>
          <a:xfrm>
            <a:off x="507695" y="7924779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5ACE5AC6-4C8E-4C10-B7AE-427C7B3A6783}"/>
              </a:ext>
            </a:extLst>
          </p:cNvPr>
          <p:cNvCxnSpPr>
            <a:cxnSpLocks/>
          </p:cNvCxnSpPr>
          <p:nvPr/>
        </p:nvCxnSpPr>
        <p:spPr>
          <a:xfrm>
            <a:off x="2304993" y="8429411"/>
            <a:ext cx="40539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7" name="Picture 18" descr="Picture background">
            <a:extLst>
              <a:ext uri="{FF2B5EF4-FFF2-40B4-BE49-F238E27FC236}">
                <a16:creationId xmlns:a16="http://schemas.microsoft.com/office/drawing/2014/main" id="{1E0E216F-F566-4098-90F5-6C6FBB859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087" y="8050518"/>
            <a:ext cx="491984" cy="3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Облачко с текстом: прямоугольное со скругленными углами 77">
            <a:extLst>
              <a:ext uri="{FF2B5EF4-FFF2-40B4-BE49-F238E27FC236}">
                <a16:creationId xmlns:a16="http://schemas.microsoft.com/office/drawing/2014/main" id="{FA35F263-0D28-47F5-ABD9-05DD0F5614D0}"/>
              </a:ext>
            </a:extLst>
          </p:cNvPr>
          <p:cNvSpPr/>
          <p:nvPr/>
        </p:nvSpPr>
        <p:spPr>
          <a:xfrm>
            <a:off x="504238" y="8504697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FC9BC209-A614-4BE2-A79D-BB2FF8D0B622}"/>
              </a:ext>
            </a:extLst>
          </p:cNvPr>
          <p:cNvCxnSpPr>
            <a:cxnSpLocks/>
          </p:cNvCxnSpPr>
          <p:nvPr/>
        </p:nvCxnSpPr>
        <p:spPr>
          <a:xfrm>
            <a:off x="2301536" y="9009329"/>
            <a:ext cx="40574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Облачко с текстом: прямоугольное со скругленными углами 80">
            <a:extLst>
              <a:ext uri="{FF2B5EF4-FFF2-40B4-BE49-F238E27FC236}">
                <a16:creationId xmlns:a16="http://schemas.microsoft.com/office/drawing/2014/main" id="{74DCAED4-8508-4E19-AF35-AB9823EEFDE5}"/>
              </a:ext>
            </a:extLst>
          </p:cNvPr>
          <p:cNvSpPr/>
          <p:nvPr/>
        </p:nvSpPr>
        <p:spPr>
          <a:xfrm>
            <a:off x="523040" y="9105111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ED1F1C83-0D73-44CC-B616-6543B160FFA0}"/>
              </a:ext>
            </a:extLst>
          </p:cNvPr>
          <p:cNvCxnSpPr>
            <a:cxnSpLocks/>
          </p:cNvCxnSpPr>
          <p:nvPr/>
        </p:nvCxnSpPr>
        <p:spPr>
          <a:xfrm>
            <a:off x="2320338" y="9609743"/>
            <a:ext cx="40386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4" name="Picture 14" descr="Picture background">
            <a:extLst>
              <a:ext uri="{FF2B5EF4-FFF2-40B4-BE49-F238E27FC236}">
                <a16:creationId xmlns:a16="http://schemas.microsoft.com/office/drawing/2014/main" id="{17C41211-5126-4369-B899-67D5E914B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grayscl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067" y="8565940"/>
            <a:ext cx="683469" cy="54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Рисунок 84" descr="Линейка">
            <a:extLst>
              <a:ext uri="{FF2B5EF4-FFF2-40B4-BE49-F238E27FC236}">
                <a16:creationId xmlns:a16="http://schemas.microsoft.com/office/drawing/2014/main" id="{EE81181F-BC61-418F-83C7-0C2DA04BF3E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flipV="1">
            <a:off x="1665225" y="9116868"/>
            <a:ext cx="589151" cy="5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21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9F5FF6D-BDE6-410C-A855-BD6466CD7974}"/>
              </a:ext>
            </a:extLst>
          </p:cNvPr>
          <p:cNvSpPr/>
          <p:nvPr/>
        </p:nvSpPr>
        <p:spPr>
          <a:xfrm>
            <a:off x="1619250" y="152400"/>
            <a:ext cx="3943350" cy="6667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Module 1. School days! </a:t>
            </a:r>
          </a:p>
          <a:p>
            <a:pPr algn="ctr"/>
            <a:r>
              <a:rPr lang="en-US" dirty="0">
                <a:latin typeface="Arial Rounded MT Bold" panose="020F0704030504030204" pitchFamily="34" charset="0"/>
              </a:rPr>
              <a:t>Unit 1a.</a:t>
            </a:r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49308B-C112-4331-9417-FCDBF6FE9074}"/>
              </a:ext>
            </a:extLst>
          </p:cNvPr>
          <p:cNvSpPr/>
          <p:nvPr/>
        </p:nvSpPr>
        <p:spPr>
          <a:xfrm>
            <a:off x="344714" y="972457"/>
            <a:ext cx="6168571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Реши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филворд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Произнеси все слова по буквам.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B8F6ED6-6EC8-4C75-AD04-A4B09076739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93396" y="1475553"/>
          <a:ext cx="3643317" cy="27019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813">
                  <a:extLst>
                    <a:ext uri="{9D8B030D-6E8A-4147-A177-3AD203B41FA5}">
                      <a16:colId xmlns:a16="http://schemas.microsoft.com/office/drawing/2014/main" val="1097080337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91951606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4133735299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847069042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415503241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82634042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159168892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4068328541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821404767"/>
                    </a:ext>
                  </a:extLst>
                </a:gridCol>
              </a:tblGrid>
              <a:tr h="38598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  </a:t>
                      </a:r>
                      <a:r>
                        <a:rPr lang="en-US" dirty="0"/>
                        <a:t>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03735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467059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689673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466907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199679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463079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606947"/>
                  </a:ext>
                </a:extLst>
              </a:tr>
            </a:tbl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05213F0-D933-41F2-B5C3-C19F39BD3A92}"/>
              </a:ext>
            </a:extLst>
          </p:cNvPr>
          <p:cNvSpPr/>
          <p:nvPr/>
        </p:nvSpPr>
        <p:spPr>
          <a:xfrm>
            <a:off x="259755" y="1725748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95BE85C-61FB-4FD0-A056-8C3E3B2E9EA0}"/>
              </a:ext>
            </a:extLst>
          </p:cNvPr>
          <p:cNvSpPr/>
          <p:nvPr/>
        </p:nvSpPr>
        <p:spPr>
          <a:xfrm>
            <a:off x="5351407" y="2899054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ruler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86A8E78-39D0-4AF8-92AC-6696BB590156}"/>
              </a:ext>
            </a:extLst>
          </p:cNvPr>
          <p:cNvSpPr/>
          <p:nvPr/>
        </p:nvSpPr>
        <p:spPr>
          <a:xfrm>
            <a:off x="5376294" y="1725748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pencil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B3A4B71-4558-4E47-8167-58E215BC2234}"/>
              </a:ext>
            </a:extLst>
          </p:cNvPr>
          <p:cNvSpPr/>
          <p:nvPr/>
        </p:nvSpPr>
        <p:spPr>
          <a:xfrm>
            <a:off x="259753" y="2826514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5D0D61B-B8E0-4333-822E-663C83D7DE14}"/>
              </a:ext>
            </a:extLst>
          </p:cNvPr>
          <p:cNvSpPr/>
          <p:nvPr/>
        </p:nvSpPr>
        <p:spPr>
          <a:xfrm>
            <a:off x="259754" y="2270556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B3059ED-3705-4802-97AF-2BFC674C80B0}"/>
              </a:ext>
            </a:extLst>
          </p:cNvPr>
          <p:cNvSpPr/>
          <p:nvPr/>
        </p:nvSpPr>
        <p:spPr>
          <a:xfrm>
            <a:off x="5376294" y="2303129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AD609BC-EF58-4608-B712-2926AAF8752D}"/>
              </a:ext>
            </a:extLst>
          </p:cNvPr>
          <p:cNvSpPr/>
          <p:nvPr/>
        </p:nvSpPr>
        <p:spPr>
          <a:xfrm>
            <a:off x="344714" y="4326419"/>
            <a:ext cx="2925280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Вставь пропущенные буквы.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622935-D439-4209-83C9-252E91C2B759}"/>
              </a:ext>
            </a:extLst>
          </p:cNvPr>
          <p:cNvSpPr txBox="1"/>
          <p:nvPr/>
        </p:nvSpPr>
        <p:spPr>
          <a:xfrm>
            <a:off x="306928" y="4985659"/>
            <a:ext cx="3643316" cy="155912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p_nc_l   _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a_e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ub_er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r_l_r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sc_o_l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p_n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en_il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sc_o_l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b_ _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B1A2985-1273-4E4E-96FE-F3F93E534115}"/>
              </a:ext>
            </a:extLst>
          </p:cNvPr>
          <p:cNvSpPr/>
          <p:nvPr/>
        </p:nvSpPr>
        <p:spPr>
          <a:xfrm>
            <a:off x="4049815" y="4326419"/>
            <a:ext cx="2416943" cy="62674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Догадайся, какой предмет пропущен. Назови его. 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DB495270-CB60-49BC-BF6B-6E17199FA42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30189" y="5069265"/>
          <a:ext cx="2411712" cy="2287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928">
                  <a:extLst>
                    <a:ext uri="{9D8B030D-6E8A-4147-A177-3AD203B41FA5}">
                      <a16:colId xmlns:a16="http://schemas.microsoft.com/office/drawing/2014/main" val="3736251813"/>
                    </a:ext>
                  </a:extLst>
                </a:gridCol>
                <a:gridCol w="602928">
                  <a:extLst>
                    <a:ext uri="{9D8B030D-6E8A-4147-A177-3AD203B41FA5}">
                      <a16:colId xmlns:a16="http://schemas.microsoft.com/office/drawing/2014/main" val="54473389"/>
                    </a:ext>
                  </a:extLst>
                </a:gridCol>
                <a:gridCol w="602928">
                  <a:extLst>
                    <a:ext uri="{9D8B030D-6E8A-4147-A177-3AD203B41FA5}">
                      <a16:colId xmlns:a16="http://schemas.microsoft.com/office/drawing/2014/main" val="3194340388"/>
                    </a:ext>
                  </a:extLst>
                </a:gridCol>
                <a:gridCol w="602928">
                  <a:extLst>
                    <a:ext uri="{9D8B030D-6E8A-4147-A177-3AD203B41FA5}">
                      <a16:colId xmlns:a16="http://schemas.microsoft.com/office/drawing/2014/main" val="3612077321"/>
                    </a:ext>
                  </a:extLst>
                </a:gridCol>
              </a:tblGrid>
              <a:tr h="5719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34153"/>
                  </a:ext>
                </a:extLst>
              </a:tr>
              <a:tr h="5719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546864"/>
                  </a:ext>
                </a:extLst>
              </a:tr>
              <a:tr h="5719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281266"/>
                  </a:ext>
                </a:extLst>
              </a:tr>
              <a:tr h="5719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897679"/>
                  </a:ext>
                </a:extLst>
              </a:tr>
            </a:tbl>
          </a:graphicData>
        </a:graphic>
      </p:graphicFrame>
      <p:pic>
        <p:nvPicPr>
          <p:cNvPr id="18" name="Рисунок 17" descr="Рюкзак">
            <a:extLst>
              <a:ext uri="{FF2B5EF4-FFF2-40B4-BE49-F238E27FC236}">
                <a16:creationId xmlns:a16="http://schemas.microsoft.com/office/drawing/2014/main" id="{50DA826B-D53C-410C-B086-A26C2CA48CE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052651" y="5108278"/>
            <a:ext cx="567546" cy="56754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719EA45-10E2-4DCD-B411-4C01DB174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53800">
            <a:off x="4848878" y="5078779"/>
            <a:ext cx="135590" cy="604941"/>
          </a:xfrm>
          <a:prstGeom prst="rect">
            <a:avLst/>
          </a:prstGeom>
        </p:spPr>
      </p:pic>
      <p:pic>
        <p:nvPicPr>
          <p:cNvPr id="20" name="Picture 20" descr="Picture background">
            <a:extLst>
              <a:ext uri="{FF2B5EF4-FFF2-40B4-BE49-F238E27FC236}">
                <a16:creationId xmlns:a16="http://schemas.microsoft.com/office/drawing/2014/main" id="{10CC358C-1F89-481D-982B-88E9C4391F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4045886" y="5812739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5CEF801-4FD2-41FD-AB42-5C4505523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53800">
            <a:off x="4212693" y="6762806"/>
            <a:ext cx="135590" cy="604941"/>
          </a:xfrm>
          <a:prstGeom prst="rect">
            <a:avLst/>
          </a:prstGeom>
        </p:spPr>
      </p:pic>
      <p:pic>
        <p:nvPicPr>
          <p:cNvPr id="22" name="Рисунок 21" descr="Рюкзак">
            <a:extLst>
              <a:ext uri="{FF2B5EF4-FFF2-40B4-BE49-F238E27FC236}">
                <a16:creationId xmlns:a16="http://schemas.microsoft.com/office/drawing/2014/main" id="{B4AA09D7-9BE5-421F-AEC7-8B456FF47A6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50658" y="6182303"/>
            <a:ext cx="567546" cy="567546"/>
          </a:xfrm>
          <a:prstGeom prst="rect">
            <a:avLst/>
          </a:prstGeom>
        </p:spPr>
      </p:pic>
      <p:pic>
        <p:nvPicPr>
          <p:cNvPr id="23" name="Рисунок 22" descr="Рюкзак">
            <a:extLst>
              <a:ext uri="{FF2B5EF4-FFF2-40B4-BE49-F238E27FC236}">
                <a16:creationId xmlns:a16="http://schemas.microsoft.com/office/drawing/2014/main" id="{3CB50D16-CC5E-4A7D-AA7C-05A19686AE9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850069" y="6789671"/>
            <a:ext cx="567546" cy="567546"/>
          </a:xfrm>
          <a:prstGeom prst="rect">
            <a:avLst/>
          </a:prstGeom>
        </p:spPr>
      </p:pic>
      <p:pic>
        <p:nvPicPr>
          <p:cNvPr id="24" name="Picture 20" descr="Picture background">
            <a:extLst>
              <a:ext uri="{FF2B5EF4-FFF2-40B4-BE49-F238E27FC236}">
                <a16:creationId xmlns:a16="http://schemas.microsoft.com/office/drawing/2014/main" id="{00FD6434-1B0B-4801-A5B2-9192E3709C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4640981" y="6358351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Picture background">
            <a:extLst>
              <a:ext uri="{FF2B5EF4-FFF2-40B4-BE49-F238E27FC236}">
                <a16:creationId xmlns:a16="http://schemas.microsoft.com/office/drawing/2014/main" id="{F08390C6-DF4B-414C-A8BB-AE66F8D5C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5834607" y="5201564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98698F-2A9F-4C6B-85C5-89D2C8A76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53800">
            <a:off x="5459748" y="5625697"/>
            <a:ext cx="135590" cy="604941"/>
          </a:xfrm>
          <a:prstGeom prst="rect">
            <a:avLst/>
          </a:prstGeom>
        </p:spPr>
      </p:pic>
      <p:pic>
        <p:nvPicPr>
          <p:cNvPr id="27" name="Picture 10" descr="Picture background">
            <a:extLst>
              <a:ext uri="{FF2B5EF4-FFF2-40B4-BE49-F238E27FC236}">
                <a16:creationId xmlns:a16="http://schemas.microsoft.com/office/drawing/2014/main" id="{65D2F8EE-E961-448C-B80B-1DA891E0D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5893735" y="5682473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Picture background">
            <a:extLst>
              <a:ext uri="{FF2B5EF4-FFF2-40B4-BE49-F238E27FC236}">
                <a16:creationId xmlns:a16="http://schemas.microsoft.com/office/drawing/2014/main" id="{0703ADAA-D88F-4A87-9BCF-6825D7D6F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4676920" y="6850769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Звезда: 5 точек 28">
            <a:extLst>
              <a:ext uri="{FF2B5EF4-FFF2-40B4-BE49-F238E27FC236}">
                <a16:creationId xmlns:a16="http://schemas.microsoft.com/office/drawing/2014/main" id="{B1E47CAC-C001-4A84-8949-2848ED75E2DC}"/>
              </a:ext>
            </a:extLst>
          </p:cNvPr>
          <p:cNvSpPr/>
          <p:nvPr/>
        </p:nvSpPr>
        <p:spPr>
          <a:xfrm>
            <a:off x="3629353" y="9132108"/>
            <a:ext cx="478284" cy="405895"/>
          </a:xfrm>
          <a:prstGeom prst="star5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везда: 5 точек 29">
            <a:extLst>
              <a:ext uri="{FF2B5EF4-FFF2-40B4-BE49-F238E27FC236}">
                <a16:creationId xmlns:a16="http://schemas.microsoft.com/office/drawing/2014/main" id="{158A8456-EE17-473B-95FC-507C7AC21DF4}"/>
              </a:ext>
            </a:extLst>
          </p:cNvPr>
          <p:cNvSpPr/>
          <p:nvPr/>
        </p:nvSpPr>
        <p:spPr>
          <a:xfrm>
            <a:off x="4212616" y="9132108"/>
            <a:ext cx="478284" cy="405895"/>
          </a:xfrm>
          <a:prstGeom prst="star5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везда: 5 точек 30">
            <a:extLst>
              <a:ext uri="{FF2B5EF4-FFF2-40B4-BE49-F238E27FC236}">
                <a16:creationId xmlns:a16="http://schemas.microsoft.com/office/drawing/2014/main" id="{44447FCD-814A-4B46-9B0A-A20C543A7EC3}"/>
              </a:ext>
            </a:extLst>
          </p:cNvPr>
          <p:cNvSpPr/>
          <p:nvPr/>
        </p:nvSpPr>
        <p:spPr>
          <a:xfrm>
            <a:off x="4780767" y="9120722"/>
            <a:ext cx="478284" cy="405895"/>
          </a:xfrm>
          <a:prstGeom prst="star5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везда: 5 точек 31">
            <a:extLst>
              <a:ext uri="{FF2B5EF4-FFF2-40B4-BE49-F238E27FC236}">
                <a16:creationId xmlns:a16="http://schemas.microsoft.com/office/drawing/2014/main" id="{E6571A7A-7C5F-41C3-BF27-3A619A126035}"/>
              </a:ext>
            </a:extLst>
          </p:cNvPr>
          <p:cNvSpPr/>
          <p:nvPr/>
        </p:nvSpPr>
        <p:spPr>
          <a:xfrm>
            <a:off x="5364030" y="9120722"/>
            <a:ext cx="478284" cy="405895"/>
          </a:xfrm>
          <a:prstGeom prst="star5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везда: 5 точек 32">
            <a:extLst>
              <a:ext uri="{FF2B5EF4-FFF2-40B4-BE49-F238E27FC236}">
                <a16:creationId xmlns:a16="http://schemas.microsoft.com/office/drawing/2014/main" id="{9AA68A43-24E4-49E6-8CBF-02FE6D42FBDC}"/>
              </a:ext>
            </a:extLst>
          </p:cNvPr>
          <p:cNvSpPr/>
          <p:nvPr/>
        </p:nvSpPr>
        <p:spPr>
          <a:xfrm>
            <a:off x="5947293" y="9120721"/>
            <a:ext cx="478284" cy="405895"/>
          </a:xfrm>
          <a:prstGeom prst="star5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63DB74-3D53-4F13-A0AC-872FF454EEB2}"/>
              </a:ext>
            </a:extLst>
          </p:cNvPr>
          <p:cNvSpPr txBox="1"/>
          <p:nvPr/>
        </p:nvSpPr>
        <p:spPr>
          <a:xfrm>
            <a:off x="462934" y="9223264"/>
            <a:ext cx="2429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Оцени свою работу: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A2A1BD1-95B7-4485-8B99-25DD3F432EAF}"/>
              </a:ext>
            </a:extLst>
          </p:cNvPr>
          <p:cNvCxnSpPr>
            <a:cxnSpLocks/>
          </p:cNvCxnSpPr>
          <p:nvPr/>
        </p:nvCxnSpPr>
        <p:spPr>
          <a:xfrm>
            <a:off x="0" y="7427995"/>
            <a:ext cx="685800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EDFD790D-AFC3-424E-B166-8496D2502C26}"/>
              </a:ext>
            </a:extLst>
          </p:cNvPr>
          <p:cNvSpPr/>
          <p:nvPr/>
        </p:nvSpPr>
        <p:spPr>
          <a:xfrm>
            <a:off x="287167" y="7561687"/>
            <a:ext cx="6362713" cy="5666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Закрой верх листа и запиши слова, которые ты сегодня изучил на уроке. Проверь себя. 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DFB21B2E-7868-4A92-9B47-7383B8250BEF}"/>
              </a:ext>
            </a:extLst>
          </p:cNvPr>
          <p:cNvCxnSpPr>
            <a:cxnSpLocks/>
          </p:cNvCxnSpPr>
          <p:nvPr/>
        </p:nvCxnSpPr>
        <p:spPr>
          <a:xfrm>
            <a:off x="462934" y="8589141"/>
            <a:ext cx="6050351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B091D764-1772-4748-84C1-19E1915B96B8}"/>
              </a:ext>
            </a:extLst>
          </p:cNvPr>
          <p:cNvCxnSpPr>
            <a:cxnSpLocks/>
          </p:cNvCxnSpPr>
          <p:nvPr/>
        </p:nvCxnSpPr>
        <p:spPr>
          <a:xfrm>
            <a:off x="462934" y="8881241"/>
            <a:ext cx="6050351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811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9034BE6-4E8F-47D8-B136-3E05340E1106}"/>
              </a:ext>
            </a:extLst>
          </p:cNvPr>
          <p:cNvSpPr/>
          <p:nvPr/>
        </p:nvSpPr>
        <p:spPr>
          <a:xfrm>
            <a:off x="1619250" y="152400"/>
            <a:ext cx="3943350" cy="6667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Module 1. School days! </a:t>
            </a:r>
          </a:p>
          <a:p>
            <a:pPr algn="ctr"/>
            <a:r>
              <a:rPr lang="en-US" dirty="0">
                <a:latin typeface="Arial Rounded MT Bold" panose="020F0704030504030204" pitchFamily="34" charset="0"/>
              </a:rPr>
              <a:t>Unit 1a.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58DE8AC-41B0-4CD3-9AA3-635415EDDB9D}"/>
              </a:ext>
            </a:extLst>
          </p:cNvPr>
          <p:cNvSpPr/>
          <p:nvPr/>
        </p:nvSpPr>
        <p:spPr>
          <a:xfrm>
            <a:off x="344714" y="972457"/>
            <a:ext cx="6168571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Прочитай слова. Соедини слово и картинку.   </a:t>
            </a:r>
          </a:p>
        </p:txBody>
      </p:sp>
      <p:pic>
        <p:nvPicPr>
          <p:cNvPr id="9" name="Рисунок 8" descr="Школа">
            <a:extLst>
              <a:ext uri="{FF2B5EF4-FFF2-40B4-BE49-F238E27FC236}">
                <a16:creationId xmlns:a16="http://schemas.microsoft.com/office/drawing/2014/main" id="{97FDA888-8B3A-40AC-8EF8-E4C45B8DE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6433" y="2820622"/>
            <a:ext cx="1198337" cy="1198337"/>
          </a:xfrm>
          <a:prstGeom prst="rect">
            <a:avLst/>
          </a:prstGeom>
        </p:spPr>
      </p:pic>
      <p:pic>
        <p:nvPicPr>
          <p:cNvPr id="11" name="Рисунок 10" descr="Рюкзак">
            <a:extLst>
              <a:ext uri="{FF2B5EF4-FFF2-40B4-BE49-F238E27FC236}">
                <a16:creationId xmlns:a16="http://schemas.microsoft.com/office/drawing/2014/main" id="{5B53521F-5A50-4AEB-A296-7AC189B2502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25172" y="1506765"/>
            <a:ext cx="914400" cy="914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5D04943-7497-44F7-A167-CA48990070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9753800">
            <a:off x="3227523" y="1524376"/>
            <a:ext cx="197057" cy="879178"/>
          </a:xfrm>
          <a:prstGeom prst="rect">
            <a:avLst/>
          </a:prstGeom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id="{4F22126C-2EDC-47B0-93B0-7B60CFD10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4243835" y="2856678"/>
            <a:ext cx="719138" cy="70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id="{AD635387-9952-41D7-84C3-A3250F2B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712" y="1999359"/>
            <a:ext cx="887072" cy="71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Линейка">
            <a:extLst>
              <a:ext uri="{FF2B5EF4-FFF2-40B4-BE49-F238E27FC236}">
                <a16:creationId xmlns:a16="http://schemas.microsoft.com/office/drawing/2014/main" id="{799DC886-2CF8-4F29-9731-83DC489CEA1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818757" y="1476589"/>
            <a:ext cx="914400" cy="914400"/>
          </a:xfrm>
          <a:prstGeom prst="rect">
            <a:avLst/>
          </a:prstGeom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id="{EE11B5DC-8B06-4D50-9E40-DCAF1E05E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988" y="2622835"/>
            <a:ext cx="914401" cy="69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>
            <a:extLst>
              <a:ext uri="{FF2B5EF4-FFF2-40B4-BE49-F238E27FC236}">
                <a16:creationId xmlns:a16="http://schemas.microsoft.com/office/drawing/2014/main" id="{68ACE9A9-168C-430F-B159-FC863E34A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3073647" y="2378631"/>
            <a:ext cx="1034555" cy="6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090A782E-475D-43BE-A3E9-DD199E703C62}"/>
              </a:ext>
            </a:extLst>
          </p:cNvPr>
          <p:cNvSpPr/>
          <p:nvPr/>
        </p:nvSpPr>
        <p:spPr>
          <a:xfrm>
            <a:off x="676106" y="1621987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F990FB1B-98C6-46FA-8CD4-F1F62725029F}"/>
              </a:ext>
            </a:extLst>
          </p:cNvPr>
          <p:cNvSpPr/>
          <p:nvPr/>
        </p:nvSpPr>
        <p:spPr>
          <a:xfrm>
            <a:off x="507695" y="2391905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ruler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E4F2BD17-39B6-4F47-8D38-64303460A051}"/>
              </a:ext>
            </a:extLst>
          </p:cNvPr>
          <p:cNvSpPr/>
          <p:nvPr/>
        </p:nvSpPr>
        <p:spPr>
          <a:xfrm>
            <a:off x="696821" y="3161823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pencil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ECFA0376-769A-4EE8-9C5D-54565EF4A24B}"/>
              </a:ext>
            </a:extLst>
          </p:cNvPr>
          <p:cNvSpPr/>
          <p:nvPr/>
        </p:nvSpPr>
        <p:spPr>
          <a:xfrm>
            <a:off x="5139993" y="3131803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pencil case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4F6C0A09-B1F6-4F12-A5FA-4E0F1F83E176}"/>
              </a:ext>
            </a:extLst>
          </p:cNvPr>
          <p:cNvSpPr/>
          <p:nvPr/>
        </p:nvSpPr>
        <p:spPr>
          <a:xfrm>
            <a:off x="5358111" y="2375941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21D9DAF-A826-4FFA-9016-A03F3CA76220}"/>
              </a:ext>
            </a:extLst>
          </p:cNvPr>
          <p:cNvSpPr/>
          <p:nvPr/>
        </p:nvSpPr>
        <p:spPr>
          <a:xfrm>
            <a:off x="4748638" y="1633095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A0933D22-E07B-4A25-B781-DB24DBDCD188}"/>
              </a:ext>
            </a:extLst>
          </p:cNvPr>
          <p:cNvSpPr/>
          <p:nvPr/>
        </p:nvSpPr>
        <p:spPr>
          <a:xfrm>
            <a:off x="4275957" y="3742696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school bag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426592D3-0BB8-4322-B359-3D10A3AD73CA}"/>
              </a:ext>
            </a:extLst>
          </p:cNvPr>
          <p:cNvSpPr/>
          <p:nvPr/>
        </p:nvSpPr>
        <p:spPr>
          <a:xfrm>
            <a:off x="1565619" y="3710055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4C49673F-A925-4F29-A163-A41F8352181F}"/>
              </a:ext>
            </a:extLst>
          </p:cNvPr>
          <p:cNvSpPr/>
          <p:nvPr/>
        </p:nvSpPr>
        <p:spPr>
          <a:xfrm>
            <a:off x="408487" y="4272264"/>
            <a:ext cx="6168571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Продолжи закономерность. Ответ запиши словами. </a:t>
            </a:r>
          </a:p>
        </p:txBody>
      </p:sp>
      <p:pic>
        <p:nvPicPr>
          <p:cNvPr id="40" name="Рисунок 39" descr="Рюкзак">
            <a:extLst>
              <a:ext uri="{FF2B5EF4-FFF2-40B4-BE49-F238E27FC236}">
                <a16:creationId xmlns:a16="http://schemas.microsoft.com/office/drawing/2014/main" id="{508D89A8-6599-47BF-87EB-457B7D5E3D29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4579" y="4729458"/>
            <a:ext cx="567546" cy="56754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66645DC-8E4B-4DC9-8D51-032B2382A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9753800">
            <a:off x="1057752" y="4726724"/>
            <a:ext cx="135590" cy="604941"/>
          </a:xfrm>
          <a:prstGeom prst="rect">
            <a:avLst/>
          </a:prstGeom>
        </p:spPr>
      </p:pic>
      <p:pic>
        <p:nvPicPr>
          <p:cNvPr id="42" name="Picture 14" descr="Picture background">
            <a:extLst>
              <a:ext uri="{FF2B5EF4-FFF2-40B4-BE49-F238E27FC236}">
                <a16:creationId xmlns:a16="http://schemas.microsoft.com/office/drawing/2014/main" id="{CCD43B58-8370-461B-BDFF-37B31CE99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grayscl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868" y="4767427"/>
            <a:ext cx="683469" cy="54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 descr="Рюкзак">
            <a:extLst>
              <a:ext uri="{FF2B5EF4-FFF2-40B4-BE49-F238E27FC236}">
                <a16:creationId xmlns:a16="http://schemas.microsoft.com/office/drawing/2014/main" id="{610FD970-1687-4D9E-B7A4-573D072ED35F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31303" y="4754692"/>
            <a:ext cx="567546" cy="567546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510AD6D-139F-4462-8526-F41DCD0D12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9753800">
            <a:off x="2426534" y="4726723"/>
            <a:ext cx="135590" cy="604941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164F5B6-58C0-4D63-8CBE-3F488768651F}"/>
              </a:ext>
            </a:extLst>
          </p:cNvPr>
          <p:cNvCxnSpPr>
            <a:cxnSpLocks/>
          </p:cNvCxnSpPr>
          <p:nvPr/>
        </p:nvCxnSpPr>
        <p:spPr>
          <a:xfrm flipV="1">
            <a:off x="2717504" y="5267586"/>
            <a:ext cx="3859554" cy="15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Picture 20" descr="Picture background">
            <a:extLst>
              <a:ext uri="{FF2B5EF4-FFF2-40B4-BE49-F238E27FC236}">
                <a16:creationId xmlns:a16="http://schemas.microsoft.com/office/drawing/2014/main" id="{AE54B0BE-EA22-4D12-8E8F-0B5C91E68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hq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398326" y="5472979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8" descr="Picture background">
            <a:extLst>
              <a:ext uri="{FF2B5EF4-FFF2-40B4-BE49-F238E27FC236}">
                <a16:creationId xmlns:a16="http://schemas.microsoft.com/office/drawing/2014/main" id="{77EB1E70-5971-4674-95AD-262171DAE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14" y="5434782"/>
            <a:ext cx="491984" cy="3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Рисунок 52" descr="Школа">
            <a:extLst>
              <a:ext uri="{FF2B5EF4-FFF2-40B4-BE49-F238E27FC236}">
                <a16:creationId xmlns:a16="http://schemas.microsoft.com/office/drawing/2014/main" id="{36A239AC-C6EC-4CDF-A9FE-20E7E281FF39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18398" y="5324802"/>
            <a:ext cx="567660" cy="567660"/>
          </a:xfrm>
          <a:prstGeom prst="rect">
            <a:avLst/>
          </a:prstGeom>
        </p:spPr>
      </p:pic>
      <p:pic>
        <p:nvPicPr>
          <p:cNvPr id="54" name="Picture 20" descr="Picture background">
            <a:extLst>
              <a:ext uri="{FF2B5EF4-FFF2-40B4-BE49-F238E27FC236}">
                <a16:creationId xmlns:a16="http://schemas.microsoft.com/office/drawing/2014/main" id="{2B2180D7-ACEC-44B9-A6B0-92F676F506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hq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2046270" y="5472979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AB60400B-C88B-418F-A600-4FF8F0B678F7}"/>
              </a:ext>
            </a:extLst>
          </p:cNvPr>
          <p:cNvCxnSpPr>
            <a:cxnSpLocks/>
          </p:cNvCxnSpPr>
          <p:nvPr/>
        </p:nvCxnSpPr>
        <p:spPr>
          <a:xfrm>
            <a:off x="2739572" y="5810148"/>
            <a:ext cx="3773713" cy="171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Рисунок 61" descr="Линейка">
            <a:extLst>
              <a:ext uri="{FF2B5EF4-FFF2-40B4-BE49-F238E27FC236}">
                <a16:creationId xmlns:a16="http://schemas.microsoft.com/office/drawing/2014/main" id="{CA9525C2-B80C-4F4E-B7F3-8E72358BF48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flipV="1">
            <a:off x="444681" y="5953350"/>
            <a:ext cx="589151" cy="589151"/>
          </a:xfrm>
          <a:prstGeom prst="rect">
            <a:avLst/>
          </a:prstGeom>
        </p:spPr>
      </p:pic>
      <p:pic>
        <p:nvPicPr>
          <p:cNvPr id="63" name="Picture 10" descr="Picture background">
            <a:extLst>
              <a:ext uri="{FF2B5EF4-FFF2-40B4-BE49-F238E27FC236}">
                <a16:creationId xmlns:a16="http://schemas.microsoft.com/office/drawing/2014/main" id="{E106607E-1520-4BED-89BA-66262E13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967279" y="6029325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4" descr="Picture background">
            <a:extLst>
              <a:ext uri="{FF2B5EF4-FFF2-40B4-BE49-F238E27FC236}">
                <a16:creationId xmlns:a16="http://schemas.microsoft.com/office/drawing/2014/main" id="{BA5818A5-B2AF-4E51-830B-C04036F5D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hqprint">
            <a:grayscl/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193" y="6046455"/>
            <a:ext cx="547339" cy="43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Рисунок 64" descr="Линейка">
            <a:extLst>
              <a:ext uri="{FF2B5EF4-FFF2-40B4-BE49-F238E27FC236}">
                <a16:creationId xmlns:a16="http://schemas.microsoft.com/office/drawing/2014/main" id="{2BCE4545-3193-4D37-86FB-900023FBE1F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flipV="1">
            <a:off x="1791482" y="6027311"/>
            <a:ext cx="589151" cy="589151"/>
          </a:xfrm>
          <a:prstGeom prst="rect">
            <a:avLst/>
          </a:prstGeom>
        </p:spPr>
      </p:pic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E234A93A-12AB-4459-9E7A-0F44CEB01A66}"/>
              </a:ext>
            </a:extLst>
          </p:cNvPr>
          <p:cNvCxnSpPr>
            <a:cxnSpLocks/>
          </p:cNvCxnSpPr>
          <p:nvPr/>
        </p:nvCxnSpPr>
        <p:spPr>
          <a:xfrm>
            <a:off x="2431712" y="6392475"/>
            <a:ext cx="41453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9C5FD369-FB72-4EC8-95F1-7495E0A4AFE1}"/>
              </a:ext>
            </a:extLst>
          </p:cNvPr>
          <p:cNvSpPr/>
          <p:nvPr/>
        </p:nvSpPr>
        <p:spPr>
          <a:xfrm>
            <a:off x="444682" y="6730346"/>
            <a:ext cx="3720664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 Прочитай вопрос и ответь на него. Запиши ответ.</a:t>
            </a:r>
          </a:p>
        </p:txBody>
      </p:sp>
      <p:pic>
        <p:nvPicPr>
          <p:cNvPr id="69" name="Рисунок 68" descr="Рюкзак">
            <a:extLst>
              <a:ext uri="{FF2B5EF4-FFF2-40B4-BE49-F238E27FC236}">
                <a16:creationId xmlns:a16="http://schemas.microsoft.com/office/drawing/2014/main" id="{166C5FFF-2F2C-48FA-9B92-DB9479C666BE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99157" y="7334686"/>
            <a:ext cx="567546" cy="567546"/>
          </a:xfrm>
          <a:prstGeom prst="rect">
            <a:avLst/>
          </a:prstGeom>
        </p:spPr>
      </p:pic>
      <p:sp>
        <p:nvSpPr>
          <p:cNvPr id="30" name="Облачко с текстом: прямоугольное со скругленными углами 29">
            <a:extLst>
              <a:ext uri="{FF2B5EF4-FFF2-40B4-BE49-F238E27FC236}">
                <a16:creationId xmlns:a16="http://schemas.microsoft.com/office/drawing/2014/main" id="{B76905D3-3665-4EEE-B022-CF0E2796B0E3}"/>
              </a:ext>
            </a:extLst>
          </p:cNvPr>
          <p:cNvSpPr/>
          <p:nvPr/>
        </p:nvSpPr>
        <p:spPr>
          <a:xfrm>
            <a:off x="507695" y="7295564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698E9614-7387-4216-AD7F-E9AA697C2BE0}"/>
              </a:ext>
            </a:extLst>
          </p:cNvPr>
          <p:cNvCxnSpPr>
            <a:cxnSpLocks/>
          </p:cNvCxnSpPr>
          <p:nvPr/>
        </p:nvCxnSpPr>
        <p:spPr>
          <a:xfrm flipV="1">
            <a:off x="2304993" y="7795262"/>
            <a:ext cx="1803209" cy="49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08AA2F28-5C47-4E07-89FE-0144DE9B10B3}"/>
              </a:ext>
            </a:extLst>
          </p:cNvPr>
          <p:cNvSpPr txBox="1"/>
          <p:nvPr/>
        </p:nvSpPr>
        <p:spPr>
          <a:xfrm>
            <a:off x="2266703" y="7488892"/>
            <a:ext cx="1779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It’s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 school bag. 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Облачко с текстом: прямоугольное со скругленными углами 73">
            <a:extLst>
              <a:ext uri="{FF2B5EF4-FFF2-40B4-BE49-F238E27FC236}">
                <a16:creationId xmlns:a16="http://schemas.microsoft.com/office/drawing/2014/main" id="{A76D053C-A45B-464A-B06E-48ADB1758DC3}"/>
              </a:ext>
            </a:extLst>
          </p:cNvPr>
          <p:cNvSpPr/>
          <p:nvPr/>
        </p:nvSpPr>
        <p:spPr>
          <a:xfrm>
            <a:off x="507695" y="7924779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5ACE5AC6-4C8E-4C10-B7AE-427C7B3A6783}"/>
              </a:ext>
            </a:extLst>
          </p:cNvPr>
          <p:cNvCxnSpPr>
            <a:cxnSpLocks/>
          </p:cNvCxnSpPr>
          <p:nvPr/>
        </p:nvCxnSpPr>
        <p:spPr>
          <a:xfrm>
            <a:off x="2304993" y="8429411"/>
            <a:ext cx="18032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7" name="Picture 18" descr="Picture background">
            <a:extLst>
              <a:ext uri="{FF2B5EF4-FFF2-40B4-BE49-F238E27FC236}">
                <a16:creationId xmlns:a16="http://schemas.microsoft.com/office/drawing/2014/main" id="{1E0E216F-F566-4098-90F5-6C6FBB859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087" y="8050518"/>
            <a:ext cx="491984" cy="3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Облачко с текстом: прямоугольное со скругленными углами 77">
            <a:extLst>
              <a:ext uri="{FF2B5EF4-FFF2-40B4-BE49-F238E27FC236}">
                <a16:creationId xmlns:a16="http://schemas.microsoft.com/office/drawing/2014/main" id="{FA35F263-0D28-47F5-ABD9-05DD0F5614D0}"/>
              </a:ext>
            </a:extLst>
          </p:cNvPr>
          <p:cNvSpPr/>
          <p:nvPr/>
        </p:nvSpPr>
        <p:spPr>
          <a:xfrm>
            <a:off x="504238" y="8504697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FC9BC209-A614-4BE2-A79D-BB2FF8D0B622}"/>
              </a:ext>
            </a:extLst>
          </p:cNvPr>
          <p:cNvCxnSpPr>
            <a:cxnSpLocks/>
          </p:cNvCxnSpPr>
          <p:nvPr/>
        </p:nvCxnSpPr>
        <p:spPr>
          <a:xfrm>
            <a:off x="2301536" y="9009329"/>
            <a:ext cx="18066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Облачко с текстом: прямоугольное со скругленными углами 80">
            <a:extLst>
              <a:ext uri="{FF2B5EF4-FFF2-40B4-BE49-F238E27FC236}">
                <a16:creationId xmlns:a16="http://schemas.microsoft.com/office/drawing/2014/main" id="{74DCAED4-8508-4E19-AF35-AB9823EEFDE5}"/>
              </a:ext>
            </a:extLst>
          </p:cNvPr>
          <p:cNvSpPr/>
          <p:nvPr/>
        </p:nvSpPr>
        <p:spPr>
          <a:xfrm>
            <a:off x="523040" y="9105111"/>
            <a:ext cx="1111555" cy="444256"/>
          </a:xfrm>
          <a:prstGeom prst="wedgeRoundRectCallout">
            <a:avLst>
              <a:gd name="adj1" fmla="val 55717"/>
              <a:gd name="adj2" fmla="val 687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What’s this?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ED1F1C83-0D73-44CC-B616-6543B160FFA0}"/>
              </a:ext>
            </a:extLst>
          </p:cNvPr>
          <p:cNvCxnSpPr>
            <a:cxnSpLocks/>
          </p:cNvCxnSpPr>
          <p:nvPr/>
        </p:nvCxnSpPr>
        <p:spPr>
          <a:xfrm>
            <a:off x="2320338" y="9609743"/>
            <a:ext cx="184500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4" name="Picture 14" descr="Picture background">
            <a:extLst>
              <a:ext uri="{FF2B5EF4-FFF2-40B4-BE49-F238E27FC236}">
                <a16:creationId xmlns:a16="http://schemas.microsoft.com/office/drawing/2014/main" id="{17C41211-5126-4369-B899-67D5E914B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grayscl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067" y="8565940"/>
            <a:ext cx="683469" cy="54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Рисунок 84" descr="Линейка">
            <a:extLst>
              <a:ext uri="{FF2B5EF4-FFF2-40B4-BE49-F238E27FC236}">
                <a16:creationId xmlns:a16="http://schemas.microsoft.com/office/drawing/2014/main" id="{EE81181F-BC61-418F-83C7-0C2DA04BF3E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flipV="1">
            <a:off x="1665225" y="9116868"/>
            <a:ext cx="589151" cy="5891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037" name="Рукописный ввод 1036">
                <a:extLst>
                  <a:ext uri="{FF2B5EF4-FFF2-40B4-BE49-F238E27FC236}">
                    <a16:creationId xmlns:a16="http://schemas.microsoft.com/office/drawing/2014/main" id="{1F476810-851C-449B-9D0A-AF3D6143374C}"/>
                  </a:ext>
                </a:extLst>
              </p14:cNvPr>
              <p14:cNvContentPartPr/>
              <p14:nvPr/>
            </p14:nvContentPartPr>
            <p14:xfrm>
              <a:off x="1625520" y="1469700"/>
              <a:ext cx="5029920" cy="2597400"/>
            </p14:xfrm>
          </p:contentPart>
        </mc:Choice>
        <mc:Fallback xmlns="">
          <p:pic>
            <p:nvPicPr>
              <p:cNvPr id="1037" name="Рукописный ввод 1036">
                <a:extLst>
                  <a:ext uri="{FF2B5EF4-FFF2-40B4-BE49-F238E27FC236}">
                    <a16:creationId xmlns:a16="http://schemas.microsoft.com/office/drawing/2014/main" id="{1F476810-851C-449B-9D0A-AF3D6143374C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621200" y="1465380"/>
                <a:ext cx="5038559" cy="2606040"/>
              </a:xfrm>
              <a:prstGeom prst="rect">
                <a:avLst/>
              </a:prstGeom>
            </p:spPr>
          </p:pic>
        </mc:Fallback>
      </mc:AlternateContent>
      <p:sp>
        <p:nvSpPr>
          <p:cNvPr id="1039" name="TextBox 1038">
            <a:extLst>
              <a:ext uri="{FF2B5EF4-FFF2-40B4-BE49-F238E27FC236}">
                <a16:creationId xmlns:a16="http://schemas.microsoft.com/office/drawing/2014/main" id="{53D896EE-A700-4A42-978A-253E5C6F1C92}"/>
              </a:ext>
            </a:extLst>
          </p:cNvPr>
          <p:cNvSpPr txBox="1"/>
          <p:nvPr/>
        </p:nvSpPr>
        <p:spPr>
          <a:xfrm>
            <a:off x="2794030" y="4813018"/>
            <a:ext cx="3487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rubber, school bag, pencil, rubber </a:t>
            </a:r>
            <a:endParaRPr lang="ru-RU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91D77C29-4EC8-4A1B-8558-B3AC9121572C}"/>
              </a:ext>
            </a:extLst>
          </p:cNvPr>
          <p:cNvSpPr txBox="1"/>
          <p:nvPr/>
        </p:nvSpPr>
        <p:spPr>
          <a:xfrm>
            <a:off x="2738095" y="5409855"/>
            <a:ext cx="390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book, school, pencil case, book, school </a:t>
            </a:r>
            <a:endParaRPr lang="ru-RU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A334CCE-1777-42E4-8B48-7730FD31F1ED}"/>
              </a:ext>
            </a:extLst>
          </p:cNvPr>
          <p:cNvSpPr txBox="1"/>
          <p:nvPr/>
        </p:nvSpPr>
        <p:spPr>
          <a:xfrm>
            <a:off x="2319048" y="6019441"/>
            <a:ext cx="467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pen, rubber, ruler, pen, rubber, ruler, pen </a:t>
            </a:r>
            <a:endParaRPr lang="ru-RU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829EA93-F8EB-41E2-A0B3-A1C4C6FE0E34}"/>
              </a:ext>
            </a:extLst>
          </p:cNvPr>
          <p:cNvSpPr txBox="1"/>
          <p:nvPr/>
        </p:nvSpPr>
        <p:spPr>
          <a:xfrm>
            <a:off x="2279585" y="8101139"/>
            <a:ext cx="1779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It’s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 book. 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E2FCEE46-2FDF-41E5-B6EF-3A4685BB81EF}"/>
              </a:ext>
            </a:extLst>
          </p:cNvPr>
          <p:cNvSpPr txBox="1"/>
          <p:nvPr/>
        </p:nvSpPr>
        <p:spPr>
          <a:xfrm>
            <a:off x="2239514" y="8706120"/>
            <a:ext cx="1779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It’s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 rubber.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A42C055B-6D59-4673-8363-BAF2710C5C98}"/>
              </a:ext>
            </a:extLst>
          </p:cNvPr>
          <p:cNvSpPr txBox="1"/>
          <p:nvPr/>
        </p:nvSpPr>
        <p:spPr>
          <a:xfrm>
            <a:off x="2279585" y="9317219"/>
            <a:ext cx="1779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It’s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 ruler. 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550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9F5FF6D-BDE6-410C-A855-BD6466CD7974}"/>
              </a:ext>
            </a:extLst>
          </p:cNvPr>
          <p:cNvSpPr/>
          <p:nvPr/>
        </p:nvSpPr>
        <p:spPr>
          <a:xfrm>
            <a:off x="1619250" y="152400"/>
            <a:ext cx="3943350" cy="6667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Module 1. School days! </a:t>
            </a:r>
          </a:p>
          <a:p>
            <a:pPr algn="ctr"/>
            <a:r>
              <a:rPr lang="en-US" dirty="0">
                <a:latin typeface="Arial Rounded MT Bold" panose="020F0704030504030204" pitchFamily="34" charset="0"/>
              </a:rPr>
              <a:t>Unit 1a.</a:t>
            </a:r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649308B-C112-4331-9417-FCDBF6FE9074}"/>
              </a:ext>
            </a:extLst>
          </p:cNvPr>
          <p:cNvSpPr/>
          <p:nvPr/>
        </p:nvSpPr>
        <p:spPr>
          <a:xfrm>
            <a:off x="344714" y="972457"/>
            <a:ext cx="6168571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Реши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филворд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B8F6ED6-6EC8-4C75-AD04-A4B090767391}"/>
              </a:ext>
            </a:extLst>
          </p:cNvPr>
          <p:cNvGraphicFramePr>
            <a:graphicFrameLocks noGrp="1"/>
          </p:cNvGraphicFramePr>
          <p:nvPr/>
        </p:nvGraphicFramePr>
        <p:xfrm>
          <a:off x="1594898" y="1712571"/>
          <a:ext cx="3643317" cy="27019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813">
                  <a:extLst>
                    <a:ext uri="{9D8B030D-6E8A-4147-A177-3AD203B41FA5}">
                      <a16:colId xmlns:a16="http://schemas.microsoft.com/office/drawing/2014/main" val="1097080337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91951606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4133735299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847069042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415503241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82634042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159168892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4068328541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3821404767"/>
                    </a:ext>
                  </a:extLst>
                </a:gridCol>
              </a:tblGrid>
              <a:tr h="385989">
                <a:tc>
                  <a:txBody>
                    <a:bodyPr/>
                    <a:lstStyle/>
                    <a:p>
                      <a:r>
                        <a:rPr lang="ru-RU" dirty="0"/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03735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467059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689673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466907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199679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463079"/>
                  </a:ext>
                </a:extLst>
              </a:tr>
              <a:tr h="385989">
                <a:tc>
                  <a:txBody>
                    <a:bodyPr/>
                    <a:lstStyle/>
                    <a:p>
                      <a:r>
                        <a:rPr lang="en-US" dirty="0"/>
                        <a:t>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606947"/>
                  </a:ext>
                </a:extLst>
              </a:tr>
            </a:tbl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05213F0-D933-41F2-B5C3-C19F39BD3A92}"/>
              </a:ext>
            </a:extLst>
          </p:cNvPr>
          <p:cNvSpPr/>
          <p:nvPr/>
        </p:nvSpPr>
        <p:spPr>
          <a:xfrm>
            <a:off x="261257" y="1962766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95BE85C-61FB-4FD0-A056-8C3E3B2E9EA0}"/>
              </a:ext>
            </a:extLst>
          </p:cNvPr>
          <p:cNvSpPr/>
          <p:nvPr/>
        </p:nvSpPr>
        <p:spPr>
          <a:xfrm>
            <a:off x="5352909" y="3136072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ruler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86A8E78-39D0-4AF8-92AC-6696BB590156}"/>
              </a:ext>
            </a:extLst>
          </p:cNvPr>
          <p:cNvSpPr/>
          <p:nvPr/>
        </p:nvSpPr>
        <p:spPr>
          <a:xfrm>
            <a:off x="5377796" y="1962766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pencil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B3A4B71-4558-4E47-8167-58E215BC2234}"/>
              </a:ext>
            </a:extLst>
          </p:cNvPr>
          <p:cNvSpPr/>
          <p:nvPr/>
        </p:nvSpPr>
        <p:spPr>
          <a:xfrm>
            <a:off x="261255" y="3063532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5D0D61B-B8E0-4333-822E-663C83D7DE14}"/>
              </a:ext>
            </a:extLst>
          </p:cNvPr>
          <p:cNvSpPr/>
          <p:nvPr/>
        </p:nvSpPr>
        <p:spPr>
          <a:xfrm>
            <a:off x="261256" y="2507574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B3059ED-3705-4802-97AF-2BFC674C80B0}"/>
              </a:ext>
            </a:extLst>
          </p:cNvPr>
          <p:cNvSpPr/>
          <p:nvPr/>
        </p:nvSpPr>
        <p:spPr>
          <a:xfrm>
            <a:off x="5377796" y="2540147"/>
            <a:ext cx="1218947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pen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FD8F588-0C4B-41AF-AA2D-20F321C727D2}"/>
              </a:ext>
            </a:extLst>
          </p:cNvPr>
          <p:cNvSpPr/>
          <p:nvPr/>
        </p:nvSpPr>
        <p:spPr>
          <a:xfrm>
            <a:off x="4179800" y="4714056"/>
            <a:ext cx="2416943" cy="62674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5. Догадайся, какой предмет пропущен. Назови его. 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F6E013CD-E7EF-436F-A7CB-A1FBE926527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160174" y="5456902"/>
          <a:ext cx="2411712" cy="2287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928">
                  <a:extLst>
                    <a:ext uri="{9D8B030D-6E8A-4147-A177-3AD203B41FA5}">
                      <a16:colId xmlns:a16="http://schemas.microsoft.com/office/drawing/2014/main" val="3736251813"/>
                    </a:ext>
                  </a:extLst>
                </a:gridCol>
                <a:gridCol w="602928">
                  <a:extLst>
                    <a:ext uri="{9D8B030D-6E8A-4147-A177-3AD203B41FA5}">
                      <a16:colId xmlns:a16="http://schemas.microsoft.com/office/drawing/2014/main" val="54473389"/>
                    </a:ext>
                  </a:extLst>
                </a:gridCol>
                <a:gridCol w="602928">
                  <a:extLst>
                    <a:ext uri="{9D8B030D-6E8A-4147-A177-3AD203B41FA5}">
                      <a16:colId xmlns:a16="http://schemas.microsoft.com/office/drawing/2014/main" val="3194340388"/>
                    </a:ext>
                  </a:extLst>
                </a:gridCol>
                <a:gridCol w="602928">
                  <a:extLst>
                    <a:ext uri="{9D8B030D-6E8A-4147-A177-3AD203B41FA5}">
                      <a16:colId xmlns:a16="http://schemas.microsoft.com/office/drawing/2014/main" val="3612077321"/>
                    </a:ext>
                  </a:extLst>
                </a:gridCol>
              </a:tblGrid>
              <a:tr h="5719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34153"/>
                  </a:ext>
                </a:extLst>
              </a:tr>
              <a:tr h="5719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546864"/>
                  </a:ext>
                </a:extLst>
              </a:tr>
              <a:tr h="5719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281266"/>
                  </a:ext>
                </a:extLst>
              </a:tr>
              <a:tr h="5719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897679"/>
                  </a:ext>
                </a:extLst>
              </a:tr>
            </a:tbl>
          </a:graphicData>
        </a:graphic>
      </p:graphicFrame>
      <p:pic>
        <p:nvPicPr>
          <p:cNvPr id="14" name="Рисунок 13" descr="Рюкзак">
            <a:extLst>
              <a:ext uri="{FF2B5EF4-FFF2-40B4-BE49-F238E27FC236}">
                <a16:creationId xmlns:a16="http://schemas.microsoft.com/office/drawing/2014/main" id="{9D826BF9-8842-402C-941F-F590E78F35D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82636" y="5495915"/>
            <a:ext cx="567546" cy="56754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15A5F9D-D51E-4058-AE0E-A6F67705A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53800">
            <a:off x="4978863" y="5466416"/>
            <a:ext cx="135590" cy="604941"/>
          </a:xfrm>
          <a:prstGeom prst="rect">
            <a:avLst/>
          </a:prstGeom>
        </p:spPr>
      </p:pic>
      <p:pic>
        <p:nvPicPr>
          <p:cNvPr id="16" name="Picture 20" descr="Picture background">
            <a:extLst>
              <a:ext uri="{FF2B5EF4-FFF2-40B4-BE49-F238E27FC236}">
                <a16:creationId xmlns:a16="http://schemas.microsoft.com/office/drawing/2014/main" id="{90DB4DDA-A487-4EE3-8E9A-68E8F11EF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5383517" y="7355351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Picture background">
            <a:extLst>
              <a:ext uri="{FF2B5EF4-FFF2-40B4-BE49-F238E27FC236}">
                <a16:creationId xmlns:a16="http://schemas.microsoft.com/office/drawing/2014/main" id="{6B2CA578-9707-415F-AF85-E6AB93E29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5414008" y="5522584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Picture background">
            <a:extLst>
              <a:ext uri="{FF2B5EF4-FFF2-40B4-BE49-F238E27FC236}">
                <a16:creationId xmlns:a16="http://schemas.microsoft.com/office/drawing/2014/main" id="{0E6467BB-71F6-4A0D-902E-F90049EBA9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4175871" y="6200376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28DB32C-4D14-4F44-BADA-E57F02762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53800">
            <a:off x="4342678" y="7150443"/>
            <a:ext cx="135590" cy="604941"/>
          </a:xfrm>
          <a:prstGeom prst="rect">
            <a:avLst/>
          </a:prstGeom>
        </p:spPr>
      </p:pic>
      <p:pic>
        <p:nvPicPr>
          <p:cNvPr id="20" name="Picture 10" descr="Picture background">
            <a:extLst>
              <a:ext uri="{FF2B5EF4-FFF2-40B4-BE49-F238E27FC236}">
                <a16:creationId xmlns:a16="http://schemas.microsoft.com/office/drawing/2014/main" id="{CC49585F-174E-48C9-B3A2-89FB10EBA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4229693" y="6659154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 descr="Рюкзак">
            <a:extLst>
              <a:ext uri="{FF2B5EF4-FFF2-40B4-BE49-F238E27FC236}">
                <a16:creationId xmlns:a16="http://schemas.microsoft.com/office/drawing/2014/main" id="{74A87DB3-1257-4915-BAEE-3B9D30BA9FC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798227" y="6065382"/>
            <a:ext cx="567546" cy="567546"/>
          </a:xfrm>
          <a:prstGeom prst="rect">
            <a:avLst/>
          </a:prstGeom>
        </p:spPr>
      </p:pic>
      <p:pic>
        <p:nvPicPr>
          <p:cNvPr id="22" name="Рисунок 21" descr="Рюкзак">
            <a:extLst>
              <a:ext uri="{FF2B5EF4-FFF2-40B4-BE49-F238E27FC236}">
                <a16:creationId xmlns:a16="http://schemas.microsoft.com/office/drawing/2014/main" id="{1CB48D54-6D37-4158-9DAA-91DA7B86715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80643" y="6569940"/>
            <a:ext cx="567546" cy="567546"/>
          </a:xfrm>
          <a:prstGeom prst="rect">
            <a:avLst/>
          </a:prstGeom>
        </p:spPr>
      </p:pic>
      <p:pic>
        <p:nvPicPr>
          <p:cNvPr id="23" name="Рисунок 22" descr="Рюкзак">
            <a:extLst>
              <a:ext uri="{FF2B5EF4-FFF2-40B4-BE49-F238E27FC236}">
                <a16:creationId xmlns:a16="http://schemas.microsoft.com/office/drawing/2014/main" id="{9AF3F2BD-501B-4DFA-B537-CB2F941DDAC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80054" y="7177308"/>
            <a:ext cx="567546" cy="567546"/>
          </a:xfrm>
          <a:prstGeom prst="rect">
            <a:avLst/>
          </a:prstGeom>
        </p:spPr>
      </p:pic>
      <p:pic>
        <p:nvPicPr>
          <p:cNvPr id="24" name="Picture 20" descr="Picture background">
            <a:extLst>
              <a:ext uri="{FF2B5EF4-FFF2-40B4-BE49-F238E27FC236}">
                <a16:creationId xmlns:a16="http://schemas.microsoft.com/office/drawing/2014/main" id="{69E74248-5694-484D-BF55-C521D00E2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4770966" y="6745988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Picture background">
            <a:extLst>
              <a:ext uri="{FF2B5EF4-FFF2-40B4-BE49-F238E27FC236}">
                <a16:creationId xmlns:a16="http://schemas.microsoft.com/office/drawing/2014/main" id="{79ACC39C-3A76-433A-B18F-B11D943BE8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779" r="91184">
                        <a14:foregroundMark x1="7865" y1="30714" x2="7865" y2="30714"/>
                        <a14:foregroundMark x1="50994" y1="37449" x2="52031" y2="49490"/>
                        <a14:foregroundMark x1="40017" y1="34694" x2="49697" y2="50714"/>
                        <a14:foregroundMark x1="39153" y1="35918" x2="42869" y2="44694"/>
                        <a14:foregroundMark x1="42869" y1="44694" x2="45290" y2="47959"/>
                        <a14:foregroundMark x1="41487" y1="37755" x2="46327" y2="47449"/>
                        <a14:foregroundMark x1="61971" y1="22449" x2="60069" y2="44490"/>
                        <a14:foregroundMark x1="45895" y1="22245" x2="53760" y2="46224"/>
                        <a14:foregroundMark x1="56698" y1="47449" x2="59291" y2="38980"/>
                        <a14:foregroundMark x1="61625" y1="46939" x2="71997" y2="29184"/>
                        <a14:foregroundMark x1="74676" y1="44694" x2="81072" y2="40102"/>
                        <a14:foregroundMark x1="81072" y1="40102" x2="81245" y2="34184"/>
                        <a14:foregroundMark x1="8038" y1="33469" x2="16681" y2="46939"/>
                        <a14:foregroundMark x1="16681" y1="46939" x2="18064" y2="38776"/>
                        <a14:foregroundMark x1="18064" y1="38776" x2="13224" y2="30816"/>
                        <a14:foregroundMark x1="13224" y1="30816" x2="8902" y2="31224"/>
                        <a14:foregroundMark x1="18410" y1="50204" x2="18410" y2="66837"/>
                        <a14:foregroundMark x1="18410" y1="66837" x2="21089" y2="74796"/>
                        <a14:foregroundMark x1="21089" y1="74796" x2="41054" y2="79898"/>
                        <a14:foregroundMark x1="41054" y1="79898" x2="50130" y2="80204"/>
                        <a14:foregroundMark x1="50130" y1="80204" x2="82887" y2="73571"/>
                        <a14:foregroundMark x1="82887" y1="73571" x2="89628" y2="69286"/>
                        <a14:foregroundMark x1="89628" y1="69286" x2="93172" y2="61122"/>
                        <a14:foregroundMark x1="93172" y1="61122" x2="91184" y2="52755"/>
                        <a14:foregroundMark x1="91184" y1="52755" x2="89715" y2="51224"/>
                        <a14:foregroundMark x1="18583" y1="43673" x2="22472" y2="48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7717" r="5026" b="17815"/>
          <a:stretch/>
        </p:blipFill>
        <p:spPr bwMode="auto">
          <a:xfrm>
            <a:off x="5964592" y="5589201"/>
            <a:ext cx="581075" cy="3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CC39F11-2C3F-43BF-BF19-5D0AADE5D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53800">
            <a:off x="5589733" y="6013334"/>
            <a:ext cx="135590" cy="60494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57C5B59-D28D-4702-81D8-CD05F547C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753800">
            <a:off x="6196032" y="6622715"/>
            <a:ext cx="135590" cy="604941"/>
          </a:xfrm>
          <a:prstGeom prst="rect">
            <a:avLst/>
          </a:prstGeom>
        </p:spPr>
      </p:pic>
      <p:pic>
        <p:nvPicPr>
          <p:cNvPr id="28" name="Picture 10" descr="Picture background">
            <a:extLst>
              <a:ext uri="{FF2B5EF4-FFF2-40B4-BE49-F238E27FC236}">
                <a16:creationId xmlns:a16="http://schemas.microsoft.com/office/drawing/2014/main" id="{2F4275BC-A16A-4CDF-B9BF-6E732BE4F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6023720" y="6070110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Picture background">
            <a:extLst>
              <a:ext uri="{FF2B5EF4-FFF2-40B4-BE49-F238E27FC236}">
                <a16:creationId xmlns:a16="http://schemas.microsoft.com/office/drawing/2014/main" id="{FCD46A8A-5BCB-468C-AA09-F5EE7568E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465">
            <a:off x="4806905" y="7238406"/>
            <a:ext cx="479506" cy="47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04D715C0-36D0-4947-BF1E-77C37C86B819}"/>
              </a:ext>
            </a:extLst>
          </p:cNvPr>
          <p:cNvSpPr/>
          <p:nvPr/>
        </p:nvSpPr>
        <p:spPr>
          <a:xfrm>
            <a:off x="332271" y="4650059"/>
            <a:ext cx="2925280" cy="3773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Вставь пропущенные буквы.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DBC731-6584-495D-B3BE-47F03DCC33C5}"/>
              </a:ext>
            </a:extLst>
          </p:cNvPr>
          <p:cNvSpPr txBox="1"/>
          <p:nvPr/>
        </p:nvSpPr>
        <p:spPr>
          <a:xfrm>
            <a:off x="1050220" y="5382719"/>
            <a:ext cx="15271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nc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en-US" dirty="0"/>
              <a:t>l   </a:t>
            </a: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dirty="0"/>
              <a:t>a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/>
              <a:t>e</a:t>
            </a:r>
          </a:p>
          <a:p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ub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er</a:t>
            </a:r>
          </a:p>
          <a:p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oo</a:t>
            </a:r>
            <a:r>
              <a:rPr lang="en-US" dirty="0">
                <a:solidFill>
                  <a:srgbClr val="FF0000"/>
                </a:solidFill>
              </a:rPr>
              <a:t>k</a:t>
            </a:r>
          </a:p>
          <a:p>
            <a:r>
              <a:rPr lang="en-US" dirty="0"/>
              <a:t>r</a:t>
            </a:r>
            <a:r>
              <a:rPr lang="en-US" dirty="0">
                <a:solidFill>
                  <a:srgbClr val="FF0000"/>
                </a:solidFill>
              </a:rPr>
              <a:t>u</a:t>
            </a:r>
            <a:r>
              <a:rPr lang="en-US" dirty="0"/>
              <a:t>l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r</a:t>
            </a:r>
          </a:p>
          <a:p>
            <a:r>
              <a:rPr lang="en-US" dirty="0"/>
              <a:t>sc</a:t>
            </a: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/>
              <a:t>o</a:t>
            </a: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dirty="0"/>
              <a:t>l</a:t>
            </a:r>
          </a:p>
          <a:p>
            <a:r>
              <a:rPr lang="en-US" dirty="0"/>
              <a:t>p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n</a:t>
            </a:r>
          </a:p>
          <a:p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en</a:t>
            </a: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dirty="0"/>
              <a:t>il</a:t>
            </a:r>
          </a:p>
          <a:p>
            <a:r>
              <a:rPr lang="en-US" dirty="0"/>
              <a:t>sc</a:t>
            </a: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/>
              <a:t>o</a:t>
            </a: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dirty="0"/>
              <a:t>l  b</a:t>
            </a:r>
            <a:r>
              <a:rPr lang="en-US" dirty="0">
                <a:solidFill>
                  <a:srgbClr val="FF0000"/>
                </a:solidFill>
              </a:rPr>
              <a:t>ag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138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408</Words>
  <Application>Microsoft Office PowerPoint</Application>
  <PresentationFormat>Лист A4 (210x297 мм)</PresentationFormat>
  <Paragraphs>173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Rounded MT Bold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cp:lastPrinted>2025-09-08T05:33:56Z</cp:lastPrinted>
  <dcterms:created xsi:type="dcterms:W3CDTF">2025-06-29T14:02:21Z</dcterms:created>
  <dcterms:modified xsi:type="dcterms:W3CDTF">2025-09-08T05:35:09Z</dcterms:modified>
</cp:coreProperties>
</file>