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260" r:id="rId3"/>
    <p:sldId id="267" r:id="rId4"/>
    <p:sldId id="268" r:id="rId5"/>
    <p:sldId id="262" r:id="rId6"/>
    <p:sldId id="263" r:id="rId7"/>
    <p:sldId id="264" r:id="rId8"/>
    <p:sldId id="269" r:id="rId9"/>
    <p:sldId id="270" r:id="rId10"/>
    <p:sldId id="271" r:id="rId11"/>
    <p:sldId id="272" r:id="rId12"/>
    <p:sldId id="273" r:id="rId13"/>
  </p:sldIdLst>
  <p:sldSz cx="9144000" cy="6858000" type="screen4x3"/>
  <p:notesSz cx="6858000" cy="9144000"/>
  <p:custDataLst>
    <p:tags r:id="rId16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04374A"/>
    <a:srgbClr val="3399FF"/>
    <a:srgbClr val="666699"/>
    <a:srgbClr val="E590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 autoAdjust="0"/>
    <p:restoredTop sz="84583" autoAdjust="0"/>
  </p:normalViewPr>
  <p:slideViewPr>
    <p:cSldViewPr>
      <p:cViewPr varScale="1">
        <p:scale>
          <a:sx n="97" d="100"/>
          <a:sy n="97" d="100"/>
        </p:scale>
        <p:origin x="1626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8" d="100"/>
          <a:sy n="68" d="100"/>
        </p:scale>
        <p:origin x="-3492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6663A1-BE93-4F19-BCAE-33E954C20B2B}" type="datetimeFigureOut">
              <a:rPr lang="ru-RU" smtClean="0"/>
              <a:pPr/>
              <a:t>23.09.2025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0DF26E-F902-4582-B614-0C9EE35F213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32833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0C0431-2448-4DC3-AF70-2785FBE2C445}" type="datetimeFigureOut">
              <a:rPr lang="ru-RU" smtClean="0"/>
              <a:pPr/>
              <a:t>23.09.2025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4341FE-AE5C-47F1-8FD8-47C4A673A80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1190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16144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13384" y="0"/>
            <a:ext cx="6517232" cy="1368152"/>
          </a:xfrm>
        </p:spPr>
        <p:txBody>
          <a:bodyPr/>
          <a:lstStyle>
            <a:lvl1pPr>
              <a:defRPr b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ru-RU" dirty="0" smtClean="0"/>
              <a:t>Образец</a:t>
            </a:r>
            <a:r>
              <a:rPr lang="en-US" dirty="0" smtClean="0"/>
              <a:t> </a:t>
            </a: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23.09.2025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5642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23.09.2025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8804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23.09.2025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3695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23.09.2025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омер слайда 5"/>
          <p:cNvSpPr txBox="1">
            <a:spLocks/>
          </p:cNvSpPr>
          <p:nvPr userDrawn="1"/>
        </p:nvSpPr>
        <p:spPr>
          <a:xfrm>
            <a:off x="6705600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rgbClr val="3399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2483768" y="45855"/>
            <a:ext cx="6480720" cy="13366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9" name="Текст 2"/>
          <p:cNvSpPr>
            <a:spLocks noGrp="1"/>
          </p:cNvSpPr>
          <p:nvPr>
            <p:ph idx="1"/>
          </p:nvPr>
        </p:nvSpPr>
        <p:spPr>
          <a:xfrm>
            <a:off x="251520" y="1988840"/>
            <a:ext cx="8640960" cy="41764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  <a:lvl2pPr>
              <a:defRPr>
                <a:solidFill>
                  <a:schemeClr val="accent1">
                    <a:lumMod val="75000"/>
                  </a:schemeClr>
                </a:solidFill>
              </a:defRPr>
            </a:lvl2pPr>
            <a:lvl3pPr>
              <a:defRPr>
                <a:solidFill>
                  <a:schemeClr val="accent1">
                    <a:lumMod val="75000"/>
                  </a:schemeClr>
                </a:solidFill>
              </a:defRPr>
            </a:lvl3pPr>
            <a:lvl4pPr>
              <a:defRPr>
                <a:solidFill>
                  <a:schemeClr val="accent1">
                    <a:lumMod val="75000"/>
                  </a:schemeClr>
                </a:solidFill>
              </a:defRPr>
            </a:lvl4pPr>
            <a:lvl5pPr>
              <a:defRPr>
                <a:solidFill>
                  <a:schemeClr val="accent1">
                    <a:lumMod val="75000"/>
                  </a:schemeClr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3014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1799" y="4406900"/>
            <a:ext cx="5722913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771799" y="2906713"/>
            <a:ext cx="5722913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23.09.2025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654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79512" y="2060848"/>
            <a:ext cx="4320480" cy="4093915"/>
          </a:xfrm>
        </p:spPr>
        <p:txBody>
          <a:bodyPr/>
          <a:lstStyle>
            <a:lvl1pPr>
              <a:defRPr sz="2800">
                <a:solidFill>
                  <a:schemeClr val="bg1">
                    <a:lumMod val="95000"/>
                  </a:schemeClr>
                </a:solidFill>
              </a:defRPr>
            </a:lvl1pPr>
            <a:lvl2pPr>
              <a:defRPr sz="2400">
                <a:solidFill>
                  <a:schemeClr val="bg1">
                    <a:lumMod val="95000"/>
                  </a:schemeClr>
                </a:solidFill>
              </a:defRPr>
            </a:lvl2pPr>
            <a:lvl3pPr>
              <a:defRPr sz="2000">
                <a:solidFill>
                  <a:schemeClr val="bg1">
                    <a:lumMod val="95000"/>
                  </a:schemeClr>
                </a:solidFill>
              </a:defRPr>
            </a:lvl3pPr>
            <a:lvl4pPr>
              <a:defRPr sz="1800">
                <a:solidFill>
                  <a:schemeClr val="bg1">
                    <a:lumMod val="95000"/>
                  </a:schemeClr>
                </a:solidFill>
              </a:defRPr>
            </a:lvl4pPr>
            <a:lvl5pPr>
              <a:defRPr sz="1800">
                <a:solidFill>
                  <a:schemeClr val="bg1">
                    <a:lumMod val="9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4008" y="2071389"/>
            <a:ext cx="4320480" cy="4093915"/>
          </a:xfrm>
        </p:spPr>
        <p:txBody>
          <a:bodyPr/>
          <a:lstStyle>
            <a:lvl1pPr>
              <a:defRPr sz="2800">
                <a:solidFill>
                  <a:schemeClr val="bg1">
                    <a:lumMod val="95000"/>
                  </a:schemeClr>
                </a:solidFill>
              </a:defRPr>
            </a:lvl1pPr>
            <a:lvl2pPr>
              <a:defRPr sz="2400">
                <a:solidFill>
                  <a:schemeClr val="bg1">
                    <a:lumMod val="95000"/>
                  </a:schemeClr>
                </a:solidFill>
              </a:defRPr>
            </a:lvl2pPr>
            <a:lvl3pPr>
              <a:defRPr sz="2000">
                <a:solidFill>
                  <a:schemeClr val="bg1">
                    <a:lumMod val="95000"/>
                  </a:schemeClr>
                </a:solidFill>
              </a:defRPr>
            </a:lvl3pPr>
            <a:lvl4pPr>
              <a:defRPr sz="1800">
                <a:solidFill>
                  <a:schemeClr val="bg1">
                    <a:lumMod val="95000"/>
                  </a:schemeClr>
                </a:solidFill>
              </a:defRPr>
            </a:lvl4pPr>
            <a:lvl5pPr>
              <a:defRPr sz="1800">
                <a:solidFill>
                  <a:schemeClr val="bg1">
                    <a:lumMod val="9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23.09.2025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1339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1916832"/>
            <a:ext cx="4176464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51520" y="2556594"/>
            <a:ext cx="4176464" cy="3951288"/>
          </a:xfrm>
        </p:spPr>
        <p:txBody>
          <a:bodyPr/>
          <a:lstStyle>
            <a:lvl1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18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716016" y="1934294"/>
            <a:ext cx="4248472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716016" y="2574056"/>
            <a:ext cx="4248472" cy="3951288"/>
          </a:xfrm>
        </p:spPr>
        <p:txBody>
          <a:bodyPr/>
          <a:lstStyle>
            <a:lvl1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18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1375310" y="6410896"/>
            <a:ext cx="1215489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23.09.2025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154184" y="6356350"/>
            <a:ext cx="1649592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471310" y="6356350"/>
            <a:ext cx="1215489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9933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23.09.2025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2457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23.09.2025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5951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3622"/>
            <a:ext cx="3008313" cy="921478"/>
          </a:xfrm>
        </p:spPr>
        <p:txBody>
          <a:bodyPr anchor="b"/>
          <a:lstStyle>
            <a:lvl1pPr algn="l">
              <a:defRPr sz="20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63888" y="1916832"/>
            <a:ext cx="5111750" cy="4353347"/>
          </a:xfrm>
        </p:spPr>
        <p:txBody>
          <a:bodyPr/>
          <a:lstStyle>
            <a:lvl1pPr>
              <a:defRPr sz="32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8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23.09.2025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489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23.09.2025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8605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hyperlink" Target="https://presentation-creation.ru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3768" y="45855"/>
            <a:ext cx="6480720" cy="13366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1988840"/>
            <a:ext cx="8640960" cy="41764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23.09.2025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>
            <a:hlinkClick r:id="rId14"/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20688" y="45855"/>
            <a:ext cx="757762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272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accent1">
              <a:lumMod val="75000"/>
            </a:schemeClr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jpeg"/><Relationship Id="rId7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jpeg"/><Relationship Id="rId9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jpeg"/><Relationship Id="rId7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png"/><Relationship Id="rId5" Type="http://schemas.openxmlformats.org/officeDocument/2006/relationships/image" Target="../media/image12.png"/><Relationship Id="rId4" Type="http://schemas.openxmlformats.org/officeDocument/2006/relationships/image" Target="../media/image6.jpeg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jpeg"/><Relationship Id="rId7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png"/><Relationship Id="rId5" Type="http://schemas.openxmlformats.org/officeDocument/2006/relationships/image" Target="../media/image12.png"/><Relationship Id="rId4" Type="http://schemas.openxmlformats.org/officeDocument/2006/relationships/image" Target="../media/image6.jpeg"/><Relationship Id="rId9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jpeg"/><Relationship Id="rId7" Type="http://schemas.openxmlformats.org/officeDocument/2006/relationships/image" Target="../media/image18.png"/><Relationship Id="rId12" Type="http://schemas.openxmlformats.org/officeDocument/2006/relationships/image" Target="../media/image23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jpeg"/><Relationship Id="rId11" Type="http://schemas.openxmlformats.org/officeDocument/2006/relationships/image" Target="../media/image22.png"/><Relationship Id="rId5" Type="http://schemas.openxmlformats.org/officeDocument/2006/relationships/image" Target="../media/image16.jpeg"/><Relationship Id="rId10" Type="http://schemas.openxmlformats.org/officeDocument/2006/relationships/image" Target="../media/image21.png"/><Relationship Id="rId4" Type="http://schemas.openxmlformats.org/officeDocument/2006/relationships/image" Target="../media/image15.jpeg"/><Relationship Id="rId9" Type="http://schemas.openxmlformats.org/officeDocument/2006/relationships/image" Target="../media/image20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5.png"/><Relationship Id="rId5" Type="http://schemas.openxmlformats.org/officeDocument/2006/relationships/image" Target="../media/image17.jpeg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16632"/>
            <a:ext cx="4644008" cy="3168352"/>
          </a:xfrm>
        </p:spPr>
        <p:txBody>
          <a:bodyPr>
            <a:noAutofit/>
          </a:bodyPr>
          <a:lstStyle/>
          <a:p>
            <a:r>
              <a:rPr lang="en-US" sz="8800" b="1" dirty="0" smtClean="0"/>
              <a:t>School Subjects</a:t>
            </a:r>
            <a:endParaRPr lang="ru-RU" sz="8800" b="1" dirty="0"/>
          </a:p>
        </p:txBody>
      </p:sp>
    </p:spTree>
    <p:extLst>
      <p:ext uri="{BB962C8B-B14F-4D97-AF65-F5344CB8AC3E}">
        <p14:creationId xmlns:p14="http://schemas.microsoft.com/office/powerpoint/2010/main" val="185787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dirty="0" smtClean="0">
                <a:ln>
                  <a:solidFill>
                    <a:sysClr val="windowText" lastClr="000000"/>
                  </a:solidFill>
                </a:ln>
              </a:rPr>
              <a:t>Let’s speak!</a:t>
            </a:r>
            <a:endParaRPr lang="ru-RU" sz="6000" dirty="0"/>
          </a:p>
        </p:txBody>
      </p:sp>
      <p:pic>
        <p:nvPicPr>
          <p:cNvPr id="6" name="Содержимое 5" descr="рисовать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148064" y="1772816"/>
            <a:ext cx="3204239" cy="21308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Содержимое 4" descr="33-332676_paintbrush-painting-drawing-clip-art-drawing.pn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467544" y="2060848"/>
            <a:ext cx="1728192" cy="22930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 descr="498954994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940152" y="4077072"/>
            <a:ext cx="2375617" cy="2574032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395536" y="5085184"/>
            <a:ext cx="4896544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We </a:t>
            </a:r>
            <a:r>
              <a:rPr lang="en-US" sz="4800" b="1" u="sng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00000"/>
                </a:solidFill>
              </a:rPr>
              <a:t>___</a:t>
            </a:r>
            <a:r>
              <a:rPr lang="en-US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33CC"/>
                </a:solidFill>
              </a:rPr>
              <a:t> and </a:t>
            </a:r>
            <a:r>
              <a:rPr lang="en-US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00000"/>
                </a:solidFill>
              </a:rPr>
              <a:t>___</a:t>
            </a:r>
            <a:r>
              <a:rPr lang="en-US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at Art.</a:t>
            </a:r>
            <a:endParaRPr lang="ru-RU" sz="48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9" name="Стрелка влево 8"/>
          <p:cNvSpPr/>
          <p:nvPr/>
        </p:nvSpPr>
        <p:spPr>
          <a:xfrm>
            <a:off x="2627784" y="2780928"/>
            <a:ext cx="2376264" cy="34061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углом вверх 9"/>
          <p:cNvSpPr/>
          <p:nvPr/>
        </p:nvSpPr>
        <p:spPr>
          <a:xfrm flipH="1">
            <a:off x="1979712" y="4221088"/>
            <a:ext cx="3816424" cy="576064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dirty="0" smtClean="0">
                <a:ln>
                  <a:solidFill>
                    <a:sysClr val="windowText" lastClr="000000"/>
                  </a:solidFill>
                </a:ln>
              </a:rPr>
              <a:t>Let’s speak!</a:t>
            </a:r>
            <a:endParaRPr lang="ru-RU" sz="6000" dirty="0"/>
          </a:p>
        </p:txBody>
      </p:sp>
      <p:pic>
        <p:nvPicPr>
          <p:cNvPr id="6" name="Содержимое 5" descr="петь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932040" y="1844824"/>
            <a:ext cx="2401781" cy="2407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Содержимое 4" descr="hello_html_m2a0ee557.pn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323528" y="1916832"/>
            <a:ext cx="1800200" cy="19683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Стрелка влево 6"/>
          <p:cNvSpPr/>
          <p:nvPr/>
        </p:nvSpPr>
        <p:spPr>
          <a:xfrm>
            <a:off x="2339752" y="2708920"/>
            <a:ext cx="2376264" cy="34061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95536" y="5085184"/>
            <a:ext cx="489654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We </a:t>
            </a:r>
            <a:r>
              <a:rPr lang="en-US" sz="4800" b="1" u="sng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00000"/>
                </a:solidFill>
              </a:rPr>
              <a:t>___</a:t>
            </a:r>
            <a:r>
              <a:rPr lang="en-US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33CC"/>
                </a:solidFill>
              </a:rPr>
              <a:t> </a:t>
            </a:r>
            <a:r>
              <a:rPr lang="en-US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at Music.</a:t>
            </a:r>
            <a:endParaRPr lang="ru-RU" sz="48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8000" b="1" dirty="0" smtClean="0">
                <a:solidFill>
                  <a:srgbClr val="C00000"/>
                </a:solidFill>
              </a:rPr>
              <a:t>Home Task</a:t>
            </a:r>
            <a:endParaRPr lang="ru-RU" sz="8000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</a:rPr>
              <a:t>Учебник стр. 14 упр. 1,2,3 читать.</a:t>
            </a:r>
          </a:p>
          <a:p>
            <a:r>
              <a:rPr lang="ru-RU" sz="3200" b="1" dirty="0" smtClean="0">
                <a:solidFill>
                  <a:srgbClr val="0070C0"/>
                </a:solidFill>
              </a:rPr>
              <a:t>Рабочий лист «</a:t>
            </a:r>
            <a:r>
              <a:rPr lang="en-US" sz="3200" b="1" dirty="0" smtClean="0">
                <a:solidFill>
                  <a:srgbClr val="0070C0"/>
                </a:solidFill>
              </a:rPr>
              <a:t>What do we do at the lesson?” </a:t>
            </a:r>
            <a:r>
              <a:rPr lang="ru-RU" sz="3200" b="1" dirty="0" smtClean="0">
                <a:solidFill>
                  <a:srgbClr val="0070C0"/>
                </a:solidFill>
              </a:rPr>
              <a:t> - выполнить письменно.</a:t>
            </a:r>
            <a:endParaRPr lang="ru-RU" sz="3200" b="1" dirty="0">
              <a:solidFill>
                <a:srgbClr val="0070C0"/>
              </a:solidFill>
            </a:endParaRPr>
          </a:p>
        </p:txBody>
      </p:sp>
      <p:pic>
        <p:nvPicPr>
          <p:cNvPr id="5" name="Содержимое 4" descr="5431289603fb978d5b62b2d2d93a1c4a.pn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643438" y="2272187"/>
            <a:ext cx="4321175" cy="3693164"/>
          </a:xfr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b="1" dirty="0" smtClean="0">
                <a:solidFill>
                  <a:srgbClr val="002060"/>
                </a:solidFill>
              </a:rPr>
              <a:t>School subjects</a:t>
            </a:r>
            <a:endParaRPr lang="ru-RU" sz="6600" b="1" dirty="0">
              <a:solidFill>
                <a:srgbClr val="002060"/>
              </a:solidFill>
            </a:endParaRPr>
          </a:p>
        </p:txBody>
      </p:sp>
      <p:pic>
        <p:nvPicPr>
          <p:cNvPr id="7" name="Содержимое 6" descr="istockphoto-521185723-1024x1024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1844824"/>
            <a:ext cx="1704815" cy="17048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Содержимое 7" descr="screen3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2195736" y="1844824"/>
            <a:ext cx="2240185" cy="168013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 descr="fd8776018b6f3f529e8f039444ca1a6a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44008" y="1844824"/>
            <a:ext cx="1729194" cy="16561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 descr="scale_1200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876256" y="1916832"/>
            <a:ext cx="2054572" cy="1671516"/>
          </a:xfrm>
          <a:prstGeom prst="rect">
            <a:avLst/>
          </a:prstGeom>
        </p:spPr>
      </p:pic>
      <p:pic>
        <p:nvPicPr>
          <p:cNvPr id="12" name="Рисунок 11" descr="hello_html_6aff0709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95536" y="4509120"/>
            <a:ext cx="1553410" cy="1461542"/>
          </a:xfrm>
          <a:prstGeom prst="rect">
            <a:avLst/>
          </a:prstGeom>
        </p:spPr>
      </p:pic>
      <p:pic>
        <p:nvPicPr>
          <p:cNvPr id="13" name="Рисунок 12" descr="Pngtreechemistry_exp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483768" y="4293096"/>
            <a:ext cx="1772043" cy="1772816"/>
          </a:xfrm>
          <a:prstGeom prst="rect">
            <a:avLst/>
          </a:prstGeom>
        </p:spPr>
      </p:pic>
      <p:pic>
        <p:nvPicPr>
          <p:cNvPr id="14" name="Рисунок 13" descr="33-332676_paintbrush-painting-drawing-clip-art-drawing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788024" y="4437112"/>
            <a:ext cx="1283162" cy="1705870"/>
          </a:xfrm>
          <a:prstGeom prst="rect">
            <a:avLst/>
          </a:prstGeom>
        </p:spPr>
      </p:pic>
      <p:pic>
        <p:nvPicPr>
          <p:cNvPr id="15" name="Рисунок 14" descr="hello_html_m2a0ee557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7223767" y="4437112"/>
            <a:ext cx="1512096" cy="1656184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395536" y="3501008"/>
            <a:ext cx="1825508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33CC"/>
                </a:solidFill>
                <a:effectLst/>
              </a:rPr>
              <a:t>English</a:t>
            </a:r>
            <a:endParaRPr lang="ru-RU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33CC"/>
              </a:solidFill>
              <a:effectLst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483768" y="3501008"/>
            <a:ext cx="1825508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33CC"/>
                </a:solidFill>
              </a:rPr>
              <a:t>Maths</a:t>
            </a:r>
            <a:endParaRPr lang="ru-RU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33CC"/>
              </a:solidFill>
              <a:effectLst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283968" y="3573016"/>
            <a:ext cx="2448272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33CC"/>
                </a:solidFill>
              </a:rPr>
              <a:t>Geography</a:t>
            </a:r>
            <a:endParaRPr lang="ru-RU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33CC"/>
              </a:solidFill>
              <a:effectLst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020272" y="3645024"/>
            <a:ext cx="1825508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33CC"/>
                </a:solidFill>
                <a:effectLst/>
              </a:rPr>
              <a:t>PE</a:t>
            </a:r>
            <a:endParaRPr lang="ru-RU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33CC"/>
              </a:solidFill>
              <a:effectLst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67544" y="5949280"/>
            <a:ext cx="1825508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33CC"/>
                </a:solidFill>
              </a:rPr>
              <a:t>History</a:t>
            </a:r>
            <a:endParaRPr lang="ru-RU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33CC"/>
              </a:solidFill>
              <a:effectLst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2555776" y="5949280"/>
            <a:ext cx="1825508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33CC"/>
                </a:solidFill>
              </a:rPr>
              <a:t>Science</a:t>
            </a:r>
            <a:endParaRPr lang="ru-RU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33CC"/>
              </a:solidFill>
              <a:effectLst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4716016" y="5949280"/>
            <a:ext cx="1825508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33CC"/>
                </a:solidFill>
              </a:rPr>
              <a:t>Art</a:t>
            </a:r>
            <a:endParaRPr lang="ru-RU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33CC"/>
              </a:solidFill>
              <a:effectLst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7020272" y="6021288"/>
            <a:ext cx="1825508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33CC"/>
                </a:solidFill>
              </a:rPr>
              <a:t>Music</a:t>
            </a:r>
            <a:endParaRPr lang="ru-RU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33CC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400859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619672" y="45854"/>
            <a:ext cx="7344816" cy="1510937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002060"/>
                </a:solidFill>
              </a:rPr>
              <a:t>Which subjects do you have?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7" name="Содержимое 6" descr="istockphoto-521185723-1024x1024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1844824"/>
            <a:ext cx="1704815" cy="17048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Содержимое 7" descr="screen3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2195736" y="1844824"/>
            <a:ext cx="2240185" cy="168013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 descr="fd8776018b6f3f529e8f039444ca1a6a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44008" y="1844824"/>
            <a:ext cx="1729194" cy="16561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 descr="scale_1200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895102" y="1916832"/>
            <a:ext cx="2035726" cy="1656184"/>
          </a:xfrm>
          <a:prstGeom prst="rect">
            <a:avLst/>
          </a:prstGeom>
        </p:spPr>
      </p:pic>
      <p:pic>
        <p:nvPicPr>
          <p:cNvPr id="12" name="Рисунок 11" descr="hello_html_6aff0709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67544" y="4149080"/>
            <a:ext cx="1553410" cy="1461542"/>
          </a:xfrm>
          <a:prstGeom prst="rect">
            <a:avLst/>
          </a:prstGeom>
        </p:spPr>
      </p:pic>
      <p:pic>
        <p:nvPicPr>
          <p:cNvPr id="13" name="Рисунок 12" descr="Pngtreechemistry_exp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627784" y="3933056"/>
            <a:ext cx="1772043" cy="1772816"/>
          </a:xfrm>
          <a:prstGeom prst="rect">
            <a:avLst/>
          </a:prstGeom>
        </p:spPr>
      </p:pic>
      <p:pic>
        <p:nvPicPr>
          <p:cNvPr id="14" name="Рисунок 13" descr="33-332676_paintbrush-painting-drawing-clip-art-drawing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860032" y="4005064"/>
            <a:ext cx="1283162" cy="1705870"/>
          </a:xfrm>
          <a:prstGeom prst="rect">
            <a:avLst/>
          </a:prstGeom>
        </p:spPr>
      </p:pic>
      <p:pic>
        <p:nvPicPr>
          <p:cNvPr id="15" name="Рисунок 14" descr="hello_html_m2a0ee557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7308304" y="4005064"/>
            <a:ext cx="1512096" cy="1656184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251520" y="5877272"/>
            <a:ext cx="338437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33CC"/>
                </a:solidFill>
                <a:effectLst/>
              </a:rPr>
              <a:t>We have …</a:t>
            </a:r>
            <a:endParaRPr lang="ru-RU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33CC"/>
              </a:solidFill>
              <a:effectLst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211960" y="5877272"/>
            <a:ext cx="3888432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33CC"/>
                </a:solidFill>
              </a:rPr>
              <a:t>We don’t have …</a:t>
            </a:r>
            <a:endParaRPr lang="ru-RU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33CC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400859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619672" y="45854"/>
            <a:ext cx="7344816" cy="1510937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002060"/>
                </a:solidFill>
              </a:rPr>
              <a:t>What’s your </a:t>
            </a:r>
            <a:r>
              <a:rPr lang="en-US" b="1" dirty="0" err="1" smtClean="0">
                <a:solidFill>
                  <a:srgbClr val="002060"/>
                </a:solidFill>
              </a:rPr>
              <a:t>favourite</a:t>
            </a:r>
            <a:r>
              <a:rPr lang="en-US" b="1" dirty="0" smtClean="0">
                <a:solidFill>
                  <a:srgbClr val="002060"/>
                </a:solidFill>
              </a:rPr>
              <a:t> subject?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7" name="Содержимое 6" descr="istockphoto-521185723-1024x1024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1844824"/>
            <a:ext cx="1704815" cy="17048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Содержимое 7" descr="screen3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2195736" y="1844824"/>
            <a:ext cx="2240185" cy="168013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 descr="fd8776018b6f3f529e8f039444ca1a6a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44008" y="1844824"/>
            <a:ext cx="1729194" cy="16561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 descr="scale_1200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895102" y="1916832"/>
            <a:ext cx="2035726" cy="1656184"/>
          </a:xfrm>
          <a:prstGeom prst="rect">
            <a:avLst/>
          </a:prstGeom>
        </p:spPr>
      </p:pic>
      <p:pic>
        <p:nvPicPr>
          <p:cNvPr id="12" name="Рисунок 11" descr="hello_html_6aff0709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67544" y="4149080"/>
            <a:ext cx="1553410" cy="1461542"/>
          </a:xfrm>
          <a:prstGeom prst="rect">
            <a:avLst/>
          </a:prstGeom>
        </p:spPr>
      </p:pic>
      <p:pic>
        <p:nvPicPr>
          <p:cNvPr id="13" name="Рисунок 12" descr="Pngtreechemistry_exp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627784" y="3933056"/>
            <a:ext cx="1772043" cy="1772816"/>
          </a:xfrm>
          <a:prstGeom prst="rect">
            <a:avLst/>
          </a:prstGeom>
        </p:spPr>
      </p:pic>
      <p:pic>
        <p:nvPicPr>
          <p:cNvPr id="14" name="Рисунок 13" descr="33-332676_paintbrush-painting-drawing-clip-art-drawing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860032" y="4005064"/>
            <a:ext cx="1283162" cy="1705870"/>
          </a:xfrm>
          <a:prstGeom prst="rect">
            <a:avLst/>
          </a:prstGeom>
        </p:spPr>
      </p:pic>
      <p:pic>
        <p:nvPicPr>
          <p:cNvPr id="15" name="Рисунок 14" descr="hello_html_m2a0ee557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7308304" y="4005064"/>
            <a:ext cx="1512096" cy="1656184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179512" y="5949280"/>
            <a:ext cx="2592288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33CC"/>
                </a:solidFill>
              </a:rPr>
              <a:t>I like …</a:t>
            </a:r>
            <a:endParaRPr lang="ru-RU" sz="4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33CC"/>
              </a:solidFill>
              <a:effectLst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627784" y="5949280"/>
            <a:ext cx="6264696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33CC"/>
                </a:solidFill>
              </a:rPr>
              <a:t>My </a:t>
            </a:r>
            <a:r>
              <a:rPr lang="en-US" sz="4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33CC"/>
                </a:solidFill>
              </a:rPr>
              <a:t>favourite</a:t>
            </a:r>
            <a:r>
              <a:rPr lang="en-US" sz="4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33CC"/>
                </a:solidFill>
              </a:rPr>
              <a:t> subject is …</a:t>
            </a:r>
            <a:endParaRPr lang="ru-RU" sz="4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33CC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400859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7200" b="1" dirty="0" smtClean="0">
                <a:ln>
                  <a:solidFill>
                    <a:schemeClr val="bg1"/>
                  </a:solidFill>
                </a:ln>
                <a:solidFill>
                  <a:schemeClr val="accent4">
                    <a:lumMod val="50000"/>
                  </a:schemeClr>
                </a:solidFill>
              </a:rPr>
              <a:t>At the lesson</a:t>
            </a:r>
            <a:endParaRPr lang="ru-RU" sz="7200" b="1" dirty="0">
              <a:ln>
                <a:solidFill>
                  <a:schemeClr val="bg1"/>
                </a:solidFill>
              </a:ln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6" name="Содержимое 5" descr="учиться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1628800"/>
            <a:ext cx="1614809" cy="16148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Содержимое 6" descr="читать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2051720" y="5589240"/>
            <a:ext cx="1574098" cy="10908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 descr="писать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139952" y="1700808"/>
            <a:ext cx="1440160" cy="14401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 descr="498954994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012160" y="1628800"/>
            <a:ext cx="1329147" cy="14401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 descr="петь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596336" y="1628800"/>
            <a:ext cx="1261447" cy="12646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Рисунок 11" descr="бегать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95536" y="3717032"/>
            <a:ext cx="1152372" cy="1634571"/>
          </a:xfrm>
          <a:prstGeom prst="rect">
            <a:avLst/>
          </a:prstGeom>
        </p:spPr>
      </p:pic>
      <p:pic>
        <p:nvPicPr>
          <p:cNvPr id="14" name="Рисунок 13" descr="прыгать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339752" y="3645024"/>
            <a:ext cx="1322595" cy="14401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Рисунок 15" descr="рисовать 2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339752" y="1628800"/>
            <a:ext cx="1277508" cy="15166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Рисунок 16" descr="image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4644008" y="3717032"/>
            <a:ext cx="1243701" cy="1368153"/>
          </a:xfrm>
          <a:prstGeom prst="rect">
            <a:avLst/>
          </a:prstGeom>
        </p:spPr>
      </p:pic>
      <p:pic>
        <p:nvPicPr>
          <p:cNvPr id="18" name="Рисунок 17" descr="считать 2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6732240" y="3573016"/>
            <a:ext cx="1762890" cy="15121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1" name="Рисунок 20" descr="5dc06e71e200247758100af9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4139952" y="5373216"/>
            <a:ext cx="2448272" cy="13745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2" name="Прямоугольник 21"/>
          <p:cNvSpPr/>
          <p:nvPr/>
        </p:nvSpPr>
        <p:spPr>
          <a:xfrm>
            <a:off x="395536" y="3140968"/>
            <a:ext cx="111940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/>
              </a:rPr>
              <a:t>study</a:t>
            </a:r>
            <a:endParaRPr lang="ru-RU" sz="32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4">
                  <a:lumMod val="50000"/>
                </a:schemeClr>
              </a:solidFill>
              <a:effectLst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2411760" y="3068960"/>
            <a:ext cx="104605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</a:rPr>
              <a:t>draw</a:t>
            </a:r>
            <a:endParaRPr lang="ru-RU" sz="32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4">
                  <a:lumMod val="50000"/>
                </a:schemeClr>
              </a:solidFill>
              <a:effectLst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4355976" y="3068960"/>
            <a:ext cx="108215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</a:rPr>
              <a:t>write</a:t>
            </a:r>
            <a:endParaRPr lang="ru-RU" sz="32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4">
                  <a:lumMod val="50000"/>
                </a:schemeClr>
              </a:solidFill>
              <a:effectLst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6161082" y="2996952"/>
            <a:ext cx="110959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</a:rPr>
              <a:t>listen</a:t>
            </a:r>
            <a:endParaRPr lang="ru-RU" sz="32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4">
                  <a:lumMod val="50000"/>
                </a:schemeClr>
              </a:solidFill>
              <a:effectLst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7868688" y="2852936"/>
            <a:ext cx="86273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/>
              </a:rPr>
              <a:t>sing</a:t>
            </a:r>
            <a:endParaRPr lang="ru-RU" sz="32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4">
                  <a:lumMod val="50000"/>
                </a:schemeClr>
              </a:solidFill>
              <a:effectLst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395536" y="5085184"/>
            <a:ext cx="76976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</a:rPr>
              <a:t>run</a:t>
            </a:r>
            <a:endParaRPr lang="ru-RU" sz="32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4">
                  <a:lumMod val="50000"/>
                </a:schemeClr>
              </a:solidFill>
              <a:effectLst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910139" y="6021288"/>
            <a:ext cx="95430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</a:rPr>
              <a:t>read</a:t>
            </a:r>
            <a:endParaRPr lang="ru-RU" sz="32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4">
                  <a:lumMod val="50000"/>
                </a:schemeClr>
              </a:solidFill>
              <a:effectLst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2440710" y="4941168"/>
            <a:ext cx="106150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</a:rPr>
              <a:t>jump</a:t>
            </a:r>
            <a:endParaRPr lang="ru-RU" sz="32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4">
                  <a:lumMod val="50000"/>
                </a:schemeClr>
              </a:solidFill>
              <a:effectLst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5404900" y="4581128"/>
            <a:ext cx="89377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</a:rPr>
              <a:t>play</a:t>
            </a:r>
            <a:endParaRPr lang="ru-RU" sz="32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4">
                  <a:lumMod val="50000"/>
                </a:schemeClr>
              </a:solidFill>
              <a:effectLst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7147231" y="5085184"/>
            <a:ext cx="1153522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</a:rPr>
              <a:t>count</a:t>
            </a:r>
            <a:endParaRPr lang="ru-RU" sz="32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4">
                  <a:lumMod val="50000"/>
                </a:schemeClr>
              </a:solidFill>
              <a:effectLst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6829450" y="6093296"/>
            <a:ext cx="1213024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</a:rPr>
              <a:t>watch</a:t>
            </a:r>
            <a:endParaRPr lang="ru-RU" sz="32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4">
                  <a:lumMod val="5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327822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45855"/>
            <a:ext cx="7200800" cy="1336698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Сборник упражнений стр.17 упр. 4</a:t>
            </a:r>
            <a:endParaRPr lang="ru-RU" b="1" dirty="0"/>
          </a:p>
        </p:txBody>
      </p:sp>
      <p:pic>
        <p:nvPicPr>
          <p:cNvPr id="4" name="Содержимое 3" descr="3 класс м1 предметы 00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" y="1916122"/>
            <a:ext cx="9143999" cy="4033157"/>
          </a:xfrm>
        </p:spPr>
      </p:pic>
      <p:sp>
        <p:nvSpPr>
          <p:cNvPr id="5" name="Прямоугольник 4"/>
          <p:cNvSpPr/>
          <p:nvPr/>
        </p:nvSpPr>
        <p:spPr>
          <a:xfrm>
            <a:off x="2123728" y="3284984"/>
            <a:ext cx="565013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r</a:t>
            </a:r>
            <a:r>
              <a:rPr lang="en-US" sz="32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ead, write, listen, watch films…</a:t>
            </a:r>
            <a:endParaRPr lang="ru-RU" sz="32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r>
              <a:rPr lang="en-US" sz="6000" b="1" dirty="0" smtClean="0">
                <a:ln>
                  <a:solidFill>
                    <a:sysClr val="windowText" lastClr="000000"/>
                  </a:solidFill>
                </a:ln>
              </a:rPr>
              <a:t>Let’s speak!</a:t>
            </a:r>
            <a:endParaRPr lang="ru-RU" sz="6000" b="1" dirty="0">
              <a:ln>
                <a:solidFill>
                  <a:sysClr val="windowText" lastClr="000000"/>
                </a:solidFill>
              </a:ln>
            </a:endParaRPr>
          </a:p>
        </p:txBody>
      </p:sp>
      <p:pic>
        <p:nvPicPr>
          <p:cNvPr id="6" name="Содержимое 6" descr="istockphoto-521185723-1024x1024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2420888"/>
            <a:ext cx="2088232" cy="20882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Содержимое 6" descr="читать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3059832" y="1556792"/>
            <a:ext cx="1979121" cy="13681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 descr="писать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292080" y="1700808"/>
            <a:ext cx="1656184" cy="16561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 descr="петь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228184" y="4869160"/>
            <a:ext cx="1652043" cy="16561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 descr="e9384fa7e0a0a27a93263092659844fd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804248" y="3356992"/>
            <a:ext cx="2123727" cy="13549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Стрелка углом вверх 10"/>
          <p:cNvSpPr/>
          <p:nvPr/>
        </p:nvSpPr>
        <p:spPr>
          <a:xfrm rot="16200000" flipH="1">
            <a:off x="3023828" y="2600908"/>
            <a:ext cx="576064" cy="1224136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углом вверх 11"/>
          <p:cNvSpPr/>
          <p:nvPr/>
        </p:nvSpPr>
        <p:spPr>
          <a:xfrm rot="16200000" flipH="1">
            <a:off x="4031940" y="1952836"/>
            <a:ext cx="648072" cy="3456384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лево 12"/>
          <p:cNvSpPr/>
          <p:nvPr/>
        </p:nvSpPr>
        <p:spPr>
          <a:xfrm>
            <a:off x="2699792" y="4077072"/>
            <a:ext cx="4032448" cy="34061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углом вверх 13"/>
          <p:cNvSpPr/>
          <p:nvPr/>
        </p:nvSpPr>
        <p:spPr>
          <a:xfrm flipH="1">
            <a:off x="2195736" y="4653136"/>
            <a:ext cx="3960440" cy="576064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323528" y="5373216"/>
            <a:ext cx="3464923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We </a:t>
            </a:r>
            <a:r>
              <a:rPr lang="en-US" sz="3600" b="1" u="sng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00000"/>
                </a:solidFill>
              </a:rPr>
              <a:t>read books </a:t>
            </a:r>
          </a:p>
          <a:p>
            <a:pPr algn="ctr"/>
            <a:r>
              <a:rPr lang="en-US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at English lesson.</a:t>
            </a:r>
            <a:endParaRPr lang="ru-RU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n>
                  <a:solidFill>
                    <a:sysClr val="windowText" lastClr="000000"/>
                  </a:solidFill>
                </a:ln>
              </a:rPr>
              <a:t>Let’s speak!</a:t>
            </a:r>
            <a:endParaRPr lang="ru-RU" dirty="0"/>
          </a:p>
        </p:txBody>
      </p:sp>
      <p:pic>
        <p:nvPicPr>
          <p:cNvPr id="6" name="Содержимое 5" descr="на уоке 5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283968" y="1628800"/>
            <a:ext cx="1945779" cy="1991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Содержимое 7" descr="screen3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395536" y="1844824"/>
            <a:ext cx="2240280" cy="167917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 descr="писать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588224" y="2708920"/>
            <a:ext cx="2204864" cy="22048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Стрелка влево 8"/>
          <p:cNvSpPr/>
          <p:nvPr/>
        </p:nvSpPr>
        <p:spPr>
          <a:xfrm>
            <a:off x="2699792" y="2636912"/>
            <a:ext cx="1584176" cy="34061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углом вверх 9"/>
          <p:cNvSpPr/>
          <p:nvPr/>
        </p:nvSpPr>
        <p:spPr>
          <a:xfrm flipH="1">
            <a:off x="2051720" y="3573016"/>
            <a:ext cx="4464496" cy="576064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107504" y="5085184"/>
            <a:ext cx="864096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We </a:t>
            </a:r>
            <a:r>
              <a:rPr lang="en-US" sz="4800" b="1" u="sng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00000"/>
                </a:solidFill>
              </a:rPr>
              <a:t>___</a:t>
            </a:r>
            <a:r>
              <a:rPr lang="en-US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33CC"/>
                </a:solidFill>
              </a:rPr>
              <a:t> and  </a:t>
            </a:r>
            <a:r>
              <a:rPr lang="en-US" sz="4800" b="1" u="sng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00000"/>
                </a:solidFill>
              </a:rPr>
              <a:t>____</a:t>
            </a:r>
            <a:r>
              <a:rPr lang="en-US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at </a:t>
            </a:r>
            <a:r>
              <a:rPr lang="en-US" sz="48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Maths</a:t>
            </a:r>
            <a:r>
              <a:rPr lang="en-US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lesson.</a:t>
            </a:r>
            <a:endParaRPr lang="ru-RU" sz="48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dirty="0" smtClean="0">
                <a:ln>
                  <a:solidFill>
                    <a:sysClr val="windowText" lastClr="000000"/>
                  </a:solidFill>
                </a:ln>
              </a:rPr>
              <a:t>Let’s speak!</a:t>
            </a:r>
            <a:endParaRPr lang="ru-RU" sz="6000" dirty="0"/>
          </a:p>
        </p:txBody>
      </p:sp>
      <p:pic>
        <p:nvPicPr>
          <p:cNvPr id="6" name="Содержимое 5" descr="бегать.pn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 flipH="1">
            <a:off x="3923928" y="1844824"/>
            <a:ext cx="1425551" cy="20063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Содержимое 4" descr="scale_1200.pn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467544" y="1916832"/>
            <a:ext cx="2036716" cy="16543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 descr="прыгать 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flipH="1">
            <a:off x="5508104" y="4581128"/>
            <a:ext cx="2160240" cy="1860825"/>
          </a:xfrm>
          <a:prstGeom prst="rect">
            <a:avLst/>
          </a:prstGeom>
        </p:spPr>
      </p:pic>
      <p:pic>
        <p:nvPicPr>
          <p:cNvPr id="8" name="Рисунок 7" descr="играть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804248" y="1556792"/>
            <a:ext cx="2088232" cy="2950638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251520" y="4869160"/>
            <a:ext cx="4896544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We</a:t>
            </a:r>
            <a:r>
              <a:rPr lang="en-US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00000"/>
                </a:solidFill>
              </a:rPr>
              <a:t>___,</a:t>
            </a:r>
            <a:r>
              <a:rPr lang="en-US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 </a:t>
            </a:r>
            <a:r>
              <a:rPr lang="en-US" sz="4800" b="1" u="sng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00000"/>
                </a:solidFill>
              </a:rPr>
              <a:t>___</a:t>
            </a:r>
            <a:r>
              <a:rPr lang="en-US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33CC"/>
                </a:solidFill>
              </a:rPr>
              <a:t> and </a:t>
            </a:r>
            <a:r>
              <a:rPr lang="en-US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00000"/>
                </a:solidFill>
              </a:rPr>
              <a:t>____</a:t>
            </a:r>
            <a:r>
              <a:rPr lang="en-US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at PI.</a:t>
            </a:r>
            <a:endParaRPr lang="ru-RU" sz="48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0" name="Стрелка углом вверх 9"/>
          <p:cNvSpPr/>
          <p:nvPr/>
        </p:nvSpPr>
        <p:spPr>
          <a:xfrm flipH="1">
            <a:off x="1187624" y="3645024"/>
            <a:ext cx="4176464" cy="1080120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лево 10"/>
          <p:cNvSpPr/>
          <p:nvPr/>
        </p:nvSpPr>
        <p:spPr>
          <a:xfrm>
            <a:off x="2627784" y="2780928"/>
            <a:ext cx="1440160" cy="34061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углом вверх 11"/>
          <p:cNvSpPr/>
          <p:nvPr/>
        </p:nvSpPr>
        <p:spPr>
          <a:xfrm flipH="1">
            <a:off x="2267744" y="3573016"/>
            <a:ext cx="4392488" cy="576064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d22dee994b107b47e7debf2eb941f722674814e"/>
</p:tagLst>
</file>

<file path=ppt/theme/theme1.xml><?xml version="1.0" encoding="utf-8"?>
<a:theme xmlns:a="http://schemas.openxmlformats.org/drawingml/2006/main" name="Тема Office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2571</TotalTime>
  <Words>144</Words>
  <Application>Microsoft Office PowerPoint</Application>
  <PresentationFormat>Экран (4:3)</PresentationFormat>
  <Paragraphs>45</Paragraphs>
  <Slides>12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5" baseType="lpstr">
      <vt:lpstr>Arial</vt:lpstr>
      <vt:lpstr>Calibri</vt:lpstr>
      <vt:lpstr>Тема Office</vt:lpstr>
      <vt:lpstr>School Subjects</vt:lpstr>
      <vt:lpstr>School subjects</vt:lpstr>
      <vt:lpstr>Which subjects do you have?</vt:lpstr>
      <vt:lpstr>What’s your favourite subject?</vt:lpstr>
      <vt:lpstr>At the lesson</vt:lpstr>
      <vt:lpstr>Сборник упражнений стр.17 упр. 4</vt:lpstr>
      <vt:lpstr>Let’s speak!</vt:lpstr>
      <vt:lpstr>Let’s speak!</vt:lpstr>
      <vt:lpstr>Let’s speak!</vt:lpstr>
      <vt:lpstr>Let’s speak!</vt:lpstr>
      <vt:lpstr>Let’s speak!</vt:lpstr>
      <vt:lpstr>Home Task</vt:lpstr>
    </vt:vector>
  </TitlesOfParts>
  <Company>presentation-creation.ru</Company>
  <LinksUpToDate>false</LinksUpToDate>
  <SharedDoc>false</SharedDoc>
  <HyperlinkBase>https://presentation-creation.ru/powerpoint-templates.html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Рюкзак и школьные принадлежности</dc:title>
  <dc:creator>obstinate</dc:creator>
  <dc:description>Шаблон презентации с сайта https://presentation-creation.ru/</dc:description>
  <cp:lastModifiedBy>User</cp:lastModifiedBy>
  <cp:revision>1020</cp:revision>
  <dcterms:created xsi:type="dcterms:W3CDTF">2018-02-25T09:09:03Z</dcterms:created>
  <dcterms:modified xsi:type="dcterms:W3CDTF">2025-09-23T14:02:13Z</dcterms:modified>
</cp:coreProperties>
</file>