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8"/>
  </p:notesMasterIdLst>
  <p:sldIdLst>
    <p:sldId id="263" r:id="rId3"/>
    <p:sldId id="256" r:id="rId4"/>
    <p:sldId id="301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1" r:id="rId33"/>
    <p:sldId id="322" r:id="rId34"/>
    <p:sldId id="323" r:id="rId35"/>
    <p:sldId id="324" r:id="rId36"/>
    <p:sldId id="325" r:id="rId37"/>
    <p:sldId id="326" r:id="rId38"/>
    <p:sldId id="327" r:id="rId39"/>
    <p:sldId id="328" r:id="rId40"/>
    <p:sldId id="329" r:id="rId41"/>
    <p:sldId id="285" r:id="rId42"/>
    <p:sldId id="330" r:id="rId43"/>
    <p:sldId id="338" r:id="rId44"/>
    <p:sldId id="332" r:id="rId45"/>
    <p:sldId id="340" r:id="rId46"/>
    <p:sldId id="339" r:id="rId47"/>
    <p:sldId id="331" r:id="rId48"/>
    <p:sldId id="333" r:id="rId49"/>
    <p:sldId id="341" r:id="rId50"/>
    <p:sldId id="334" r:id="rId51"/>
    <p:sldId id="342" r:id="rId52"/>
    <p:sldId id="335" r:id="rId53"/>
    <p:sldId id="336" r:id="rId54"/>
    <p:sldId id="343" r:id="rId55"/>
    <p:sldId id="337" r:id="rId56"/>
    <p:sldId id="345" r:id="rId57"/>
    <p:sldId id="346" r:id="rId59"/>
    <p:sldId id="348" r:id="rId60"/>
    <p:sldId id="349" r:id="rId61"/>
    <p:sldId id="350" r:id="rId62"/>
    <p:sldId id="347" r:id="rId63"/>
    <p:sldId id="344" r:id="rId64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7" Type="http://schemas.openxmlformats.org/officeDocument/2006/relationships/tableStyles" Target="tableStyles.xml"/><Relationship Id="rId66" Type="http://schemas.openxmlformats.org/officeDocument/2006/relationships/viewProps" Target="viewProps.xml"/><Relationship Id="rId65" Type="http://schemas.openxmlformats.org/officeDocument/2006/relationships/presProps" Target="presProps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notesMaster" Target="notesMasters/notesMaster1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01A6246-FE49-4E62-9BA3-B2EC10B58F70}" type="datetimeFigureOut">
              <a:rPr lang="ru-RU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23EF8C4-55A9-45D5-BAB4-85710A739BD6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B95CC54-1A79-4D3B-B3DD-659B5D7FE21D}" type="slidenum">
              <a:rPr lang="ru-RU" altLang="ru-RU">
                <a:latin typeface="Calibri" panose="020F0502020204030204" pitchFamily="34" charset="0"/>
              </a:rPr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942845C-CB18-4B77-AA8A-61BB549F6548}" type="slidenum">
              <a:rPr lang="ru-RU" altLang="ru-RU">
                <a:latin typeface="Calibri" panose="020F0502020204030204" pitchFamily="34" charset="0"/>
              </a:rPr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E7A362E-6D98-4977-A049-591B13BFDE46}" type="slidenum">
              <a:rPr lang="ru-RU" altLang="ru-RU">
                <a:latin typeface="Calibri" panose="020F0502020204030204" pitchFamily="34" charset="0"/>
              </a:rPr>
            </a:fld>
            <a:endParaRPr lang="ru-RU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/>
          <p:nvPr/>
        </p:nvGrpSpPr>
        <p:grpSpPr bwMode="auto">
          <a:xfrm>
            <a:off x="-7938" y="-7938"/>
            <a:ext cx="9169401" cy="6873876"/>
            <a:chOff x="-8466" y="-8468"/>
            <a:chExt cx="9169804" cy="6874935"/>
          </a:xfrm>
        </p:grpSpPr>
        <p:cxnSp>
          <p:nvCxnSpPr>
            <p:cNvPr id="5" name="Straight Connector 16"/>
            <p:cNvCxnSpPr/>
            <p:nvPr/>
          </p:nvCxnSpPr>
          <p:spPr>
            <a:xfrm flipV="1">
              <a:off x="5130498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18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19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20"/>
            <p:cNvSpPr/>
            <p:nvPr/>
          </p:nvSpPr>
          <p:spPr>
            <a:xfrm>
              <a:off x="6638689" y="3919613"/>
              <a:ext cx="251312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21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22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23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24"/>
            <p:cNvSpPr/>
            <p:nvPr/>
          </p:nvSpPr>
          <p:spPr>
            <a:xfrm>
              <a:off x="8059565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27"/>
            <p:cNvSpPr/>
            <p:nvPr/>
          </p:nvSpPr>
          <p:spPr>
            <a:xfrm>
              <a:off x="-8466" y="-8468"/>
              <a:ext cx="863639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32625-28E3-4ADB-8DDB-A02549D4B6DA}" type="datetimeFigureOut">
              <a:rPr lang="ru-RU"/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4DA79-A681-445A-BDA1-0F244DAA15D6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3B3D7-A8B7-47F1-A9CE-21490BF68804}" type="datetimeFigureOut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05CBD-DEEC-4313-9C36-7FFAABF29282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  <a:endParaRPr lang="en-US" altLang="ru-RU" sz="8000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altLang="ru-RU" sz="8000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497A1-76BF-42BA-8012-F505339BE649}" type="datetimeFigureOut">
              <a:rPr lang="ru-RU"/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BCBE5-884B-4834-903A-A518C4E30DA3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0300C-AC9E-4B0C-9714-8E4A624ECC86}" type="datetimeFigureOut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6BA73-90F8-40DD-94C0-957F283E90D8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"/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  <a:endParaRPr lang="en-US" altLang="ru-RU" sz="8000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18"/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/>
            <a:r>
              <a:rPr lang="en-US" altLang="ru-RU" sz="800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altLang="ru-RU" sz="8000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07DCC-CB6D-40EB-A0D8-BB9DEB8697EB}" type="datetimeFigureOut">
              <a:rPr lang="ru-RU"/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D8404-35B1-4F32-A066-3D94CEF9E981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2FDF4-4CAC-4A54-A563-CBAE3AFAAF29}" type="datetimeFigureOut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DF7BD-0700-4921-8149-FB9F481AB32B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02518-A83D-45FA-AFD9-027E2B4EAC02}" type="datetimeFigureOut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0E458-80EB-446F-8700-3FB24D7BD4FF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782DB-9591-4E64-986C-A50E4177C27E}" type="datetimeFigureOut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F98B6-3C3B-4515-B1C4-20556F87315B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284D3-F5A4-4886-82C4-61A2B4A2C392}" type="datetimeFigureOut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A0E3A-81F6-49B4-9E63-AFC7EFFC956A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9C012-8105-4D62-BC9E-64ADE69C1CF2}" type="datetimeFigureOut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20C2B-D7BB-40C0-92EE-C28F6801BFB5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E0F0D-27EE-4EA7-AC05-2101687AD624}" type="datetimeFigureOut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A320E-13A8-4BB8-970F-76133803EAC6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25565-FC98-4795-B98E-0133282AE609}" type="datetimeFigureOut">
              <a:rPr lang="ru-RU"/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A23C6-6B21-438B-ABE8-9A85111E3F8A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6C4B6-6B0E-4CF9-BA40-C4F41B2063C2}" type="datetimeFigureOut">
              <a:rPr lang="ru-RU"/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EEFAA-1C08-403D-AEC1-8163BE2E15F4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DD5D6-3048-43BD-9869-8A0B4F0EE8D3}" type="datetimeFigureOut">
              <a:rPr lang="ru-RU"/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08812-9CB0-4AFA-BD09-09C386872FCC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E21E9-EC99-4C6A-8B9B-736F1E6B3DE8}" type="datetimeFigureOut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CA16C-55FC-452C-9273-032FC511609E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F0613-D241-406A-9675-C5E9AD2CD7F5}" type="datetimeFigureOut">
              <a:rPr lang="ru-RU"/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9F6FD-F43F-4F36-B2C6-E08575BE0897}" type="slidenum">
              <a:rPr lang="ru-RU" altLang="ru-RU"/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/>
          <p:nvPr/>
        </p:nvGrpSpPr>
        <p:grpSpPr bwMode="auto">
          <a:xfrm>
            <a:off x="-7938" y="-7938"/>
            <a:ext cx="9169401" cy="6873876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21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97" y="4175239"/>
              <a:ext cx="4022902" cy="2683288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1932" y="-529"/>
              <a:ext cx="1219254" cy="6859057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113" y="-529"/>
              <a:ext cx="2270225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452" y="-8468"/>
              <a:ext cx="1947948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89" y="3919613"/>
              <a:ext cx="2513124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80" y="-8468"/>
              <a:ext cx="2143219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112" y="-8468"/>
              <a:ext cx="857288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027" y="-8468"/>
              <a:ext cx="1066847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59564" y="4894488"/>
              <a:ext cx="1095423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altLang="ru-RU" smtClean="0"/>
              <a:t>Образец текста</a:t>
            </a:r>
            <a:endParaRPr lang="ru-RU" altLang="ru-RU" smtClean="0"/>
          </a:p>
          <a:p>
            <a:pPr lvl="1"/>
            <a:r>
              <a:rPr lang="ru-RU" altLang="ru-RU" smtClean="0"/>
              <a:t>Второй уровень</a:t>
            </a:r>
            <a:endParaRPr lang="ru-RU" altLang="ru-RU" smtClean="0"/>
          </a:p>
          <a:p>
            <a:pPr lvl="2"/>
            <a:r>
              <a:rPr lang="ru-RU" altLang="ru-RU" smtClean="0"/>
              <a:t>Третий уровень</a:t>
            </a:r>
            <a:endParaRPr lang="ru-RU" altLang="ru-RU" smtClean="0"/>
          </a:p>
          <a:p>
            <a:pPr lvl="3"/>
            <a:r>
              <a:rPr lang="ru-RU" altLang="ru-RU" smtClean="0"/>
              <a:t>Четвертый уровень</a:t>
            </a:r>
            <a:endParaRPr lang="ru-RU" altLang="ru-RU" smtClean="0"/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7CC289-A270-4922-BB08-3047A767E802}" type="datetimeFigureOut">
              <a:rPr lang="ru-RU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600A988A-7DBE-443C-8AA0-AA2FE208F5CE}" type="slidenum">
              <a:rPr lang="ru-RU" altLang="ru-RU"/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11.jpe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9.jpe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6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9.jpe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1.jpeg"/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.png"/><Relationship Id="rId7" Type="http://schemas.openxmlformats.org/officeDocument/2006/relationships/image" Target="../media/image8.png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_rels/slide5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GI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GI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g-fotki.yandex.ru/get/5822/102699435.4bd/0_7809a_5c632ecf_XL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571500"/>
            <a:ext cx="5253038" cy="525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2292" y="2214554"/>
            <a:ext cx="7120859" cy="30469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spc="300" dirty="0">
                <a:ln>
                  <a:solidFill>
                    <a:srgbClr val="92D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Toys for </a:t>
            </a:r>
            <a:endParaRPr lang="ru-RU" sz="9600" b="1" spc="300" dirty="0">
              <a:ln>
                <a:solidFill>
                  <a:srgbClr val="92D05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spc="300" dirty="0">
                <a:ln>
                  <a:solidFill>
                    <a:srgbClr val="92D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little </a:t>
            </a:r>
            <a:r>
              <a:rPr lang="en-US" sz="9600" b="1" spc="300" dirty="0">
                <a:ln>
                  <a:solidFill>
                    <a:srgbClr val="92D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Betsy</a:t>
            </a:r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 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213" y="765175"/>
            <a:ext cx="3336925" cy="9223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Let`s play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17713" y="3141663"/>
            <a:ext cx="4987925" cy="9223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Close your eyes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639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6398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7418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74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8444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8446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7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8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9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9467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9469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0492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0494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5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6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7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1514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1516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2540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2542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3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4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5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3564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5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6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7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4588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459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2357438"/>
            <a:ext cx="31432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54275" y="357188"/>
            <a:ext cx="37544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5611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5613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4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663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6638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7659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7661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8684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8686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7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8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9707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29709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0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0732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0734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5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7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1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1754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1756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8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2780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2782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3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4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5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3803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4828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483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2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420938"/>
            <a:ext cx="294005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750" y="692150"/>
            <a:ext cx="7561263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</a:rPr>
              <a:t>doll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5849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5851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2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3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687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6878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9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0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1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7897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7899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1" name="Рисунок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8924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8926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7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8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9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9944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9946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0972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0974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5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6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7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1992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1994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3020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3022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3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4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5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388" y="2460625"/>
            <a:ext cx="2108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233488"/>
            <a:ext cx="230505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714375"/>
            <a:ext cx="1804987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77788" y="0"/>
            <a:ext cx="25638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78575" y="214313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8563" y="234950"/>
            <a:ext cx="2932112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42875" y="4214813"/>
            <a:ext cx="21653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16175" y="3857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25" y="4457700"/>
            <a:ext cx="301942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00488" y="1974850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4044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098675"/>
            <a:ext cx="1771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479550" y="1546225"/>
            <a:ext cx="989013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4046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4926013"/>
            <a:ext cx="16383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7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0" y="4781550"/>
            <a:ext cx="27781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8" name="Рисунок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138" y="5008563"/>
            <a:ext cx="256540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9" name="Рисунок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661988"/>
            <a:ext cx="3079750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06763" y="571500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9219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133600"/>
            <a:ext cx="518795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2348880"/>
            <a:ext cx="37351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True or false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2357438"/>
            <a:ext cx="31432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68613" y="357188"/>
            <a:ext cx="2925762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musichouseshop.com/store/media/bsf842971594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2357438"/>
            <a:ext cx="31432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54275" y="357188"/>
            <a:ext cx="37544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Musical box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9088" y="571500"/>
            <a:ext cx="3278187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8131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133600"/>
            <a:ext cx="518795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06763" y="571500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49155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133600"/>
            <a:ext cx="518795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420938"/>
            <a:ext cx="294005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750" y="692150"/>
            <a:ext cx="7561263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</a:rPr>
              <a:t>ball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Рисунок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420938"/>
            <a:ext cx="294005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750" y="692150"/>
            <a:ext cx="7561263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</a:rPr>
              <a:t>doll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48088" y="642938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52227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268413"/>
            <a:ext cx="7254875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43225" y="642938"/>
            <a:ext cx="327818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53251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268413"/>
            <a:ext cx="7254875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29013" y="500063"/>
            <a:ext cx="13493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doll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54275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420938"/>
            <a:ext cx="3614738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43225" y="642938"/>
            <a:ext cx="327818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aeroplane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0243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268413"/>
            <a:ext cx="7254875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32188" y="500063"/>
            <a:ext cx="13430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55299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420938"/>
            <a:ext cx="3614738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44863" y="428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56323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916113"/>
            <a:ext cx="50927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7563" y="642938"/>
            <a:ext cx="23844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Tea set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57347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566863"/>
            <a:ext cx="5832475" cy="445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3625" y="642938"/>
            <a:ext cx="443388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58371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566863"/>
            <a:ext cx="5832475" cy="445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325" y="571500"/>
            <a:ext cx="29257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59395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1844675"/>
            <a:ext cx="4392613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088" y="1700213"/>
            <a:ext cx="7993062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Артикль а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 с исчисляемыми существительными в единственном числе и означает «один», «один из», «любой». 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Артикль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ставится, если слово начинается на согласный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звук,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аn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используется, если слово начинается на гласный звук. 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Например: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ook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книга; 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pple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яблоко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404664"/>
            <a:ext cx="457689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Артикль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a/an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60420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141663"/>
            <a:ext cx="1766888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850" y="4745038"/>
            <a:ext cx="1252538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Рисунок 12" descr="arg-newtrain-sm[1].gif"/>
          <p:cNvPicPr>
            <a:picLocks noGrp="1" noChangeAspect="1"/>
          </p:cNvPicPr>
          <p:nvPr>
            <p:ph idx="1"/>
          </p:nvPr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143000" y="1285875"/>
            <a:ext cx="1762125" cy="10763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58738"/>
            <a:ext cx="7888288" cy="13208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Распредели вагончики к правильным поездам</a:t>
            </a:r>
            <a:endParaRPr lang="ru-RU" sz="4800" b="1" spc="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468" name="Рисунок 12" descr="arg-newtrain-sm[1].gif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75" y="2714625"/>
            <a:ext cx="17621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5786438"/>
            <a:ext cx="2286000" cy="9286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elephant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4643438"/>
            <a:ext cx="2143125" cy="9286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orange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29438" y="5786438"/>
            <a:ext cx="1857375" cy="9286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apple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4572000"/>
            <a:ext cx="2214562" cy="9286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dolphin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00875" y="4500563"/>
            <a:ext cx="1857375" cy="100012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ice cream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86063" y="5786438"/>
            <a:ext cx="1857375" cy="9286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horse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57750" y="5786438"/>
            <a:ext cx="1857375" cy="9286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</a:rPr>
              <a:t>chicken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4313" y="4714875"/>
            <a:ext cx="1857375" cy="9286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fish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313" y="1071563"/>
            <a:ext cx="88582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571750"/>
            <a:ext cx="152082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1337E-6 L 0.2125 -0.4332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2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8.51261E-7 L -0.03264 -0.1815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89151E-7 L -0.12101 -0.4124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0" y="-2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6.52325E-7 L -0.36719 -0.1554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0" y="-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54985E-7 L 0.54046 -0.337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0" y="-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54985E-7 L 0.27483 -0.58941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54985E-7 L 0.20573 -0.5894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54985E-7 L -0.00503 -0.337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/>
      <p:bldP spid="14" grpId="1"/>
      <p:bldP spid="15" grpId="0"/>
      <p:bldP spid="15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Рисунок 12" descr="arg-newtrain-sm[1].gif"/>
          <p:cNvPicPr>
            <a:picLocks noGrp="1" noChangeAspect="1"/>
          </p:cNvPicPr>
          <p:nvPr>
            <p:ph idx="1"/>
          </p:nvPr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285875"/>
            <a:ext cx="1762125" cy="10763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58738"/>
            <a:ext cx="7888288" cy="13208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Распредели вагончики к правильным поездам</a:t>
            </a:r>
            <a:endParaRPr lang="ru-RU" sz="4800" b="1" spc="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4516" name="Рисунок 12" descr="arg-newtrain-sm[1].gif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3840163"/>
            <a:ext cx="17621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45300" y="4121150"/>
            <a:ext cx="2286000" cy="9286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elephant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625" y="3987800"/>
            <a:ext cx="2143125" cy="9286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orange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0413" y="5010150"/>
            <a:ext cx="1857375" cy="9286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apple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6488" y="1511300"/>
            <a:ext cx="2214562" cy="9286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dolphin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38750" y="4049713"/>
            <a:ext cx="1857375" cy="100012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ice cream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38" y="1511300"/>
            <a:ext cx="1857375" cy="9286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/>
                </a:solidFill>
              </a:rPr>
              <a:t>horse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0413" y="2336800"/>
            <a:ext cx="1857375" cy="92868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</a:rPr>
              <a:t>chicken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36888" y="1471613"/>
            <a:ext cx="1857375" cy="9286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chemeClr val="tx1"/>
                </a:solidFill>
              </a:rPr>
              <a:t>fish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313" y="1071563"/>
            <a:ext cx="88582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933825"/>
            <a:ext cx="152082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</a:t>
            </a:r>
            <a:endParaRPr lang="ru-RU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1337E-6 L 0.2125 -0.4332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-2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8.51261E-7 L -0.03264 -0.1815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" y="-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89151E-7 L -0.12101 -0.4124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0" y="-20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6.52325E-7 L -0.36719 -0.1554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0" y="-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54985E-7 L 0.54046 -0.3375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0" y="-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54985E-7 L 0.27483 -0.58941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54985E-7 L 0.20573 -0.5894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54985E-7 L -0.00503 -0.337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-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/>
      <p:bldP spid="14" grpId="1"/>
      <p:bldP spid="15" grpId="0"/>
      <p:bldP spid="15" grpId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8420" y="-6985"/>
            <a:ext cx="8566150" cy="690372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5725" y="52070"/>
            <a:ext cx="8590915" cy="67462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32188" y="500063"/>
            <a:ext cx="134302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ball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1267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420938"/>
            <a:ext cx="3614738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pPr algn="ctr"/>
            <a:r>
              <a:rPr lang="en-US" altLang="ru-RU" smtClean="0">
                <a:solidFill>
                  <a:srgbClr val="FF0000"/>
                </a:solidFill>
              </a:rPr>
              <a:t>This is…</a:t>
            </a:r>
            <a:r>
              <a:rPr lang="en-US" altLang="ru-RU" smtClean="0"/>
              <a:t> or </a:t>
            </a:r>
            <a:r>
              <a:rPr lang="en-US" altLang="ru-RU" smtClean="0">
                <a:solidFill>
                  <a:srgbClr val="FF0000"/>
                </a:solidFill>
              </a:rPr>
              <a:t>That is...</a:t>
            </a:r>
            <a:endParaRPr lang="ru-RU" altLang="ru-RU" smtClean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95250" y="1484313"/>
            <a:ext cx="3771900" cy="3305175"/>
          </a:xfrm>
          <a:ln>
            <a:solidFill>
              <a:schemeClr val="accent2">
                <a:lumMod val="75000"/>
              </a:schemeClr>
            </a:solidFill>
          </a:ln>
        </p:spPr>
        <p:txBody>
          <a:bodyPr rtlCol="0"/>
          <a:lstStyle/>
          <a:p>
            <a:pPr marL="365125" indent="-365125" fontAlgn="auto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Близко-близко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присмотрись:</a:t>
            </a:r>
            <a:endParaRPr lang="ru-RU" sz="3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рядом, значит,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 This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95763" y="1520825"/>
            <a:ext cx="3905250" cy="3303588"/>
          </a:xfrm>
          <a:ln>
            <a:solidFill>
              <a:schemeClr val="accent2">
                <a:lumMod val="50000"/>
              </a:schemeClr>
            </a:solidFill>
          </a:ln>
        </p:spPr>
        <p:txBody>
          <a:bodyPr rtlCol="0"/>
          <a:lstStyle/>
          <a:p>
            <a:pPr fontAlgn="auto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Далеко лежит предмет,</a:t>
            </a:r>
            <a:endParaRPr lang="ru-RU" sz="3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ru-RU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Выбирай скорее </a:t>
            </a:r>
            <a:r>
              <a:rPr lang="en-US" sz="3600" dirty="0" smtClean="0">
                <a:solidFill>
                  <a:srgbClr val="FF0000"/>
                </a:solidFill>
              </a:rPr>
              <a:t>That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6565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4054475"/>
            <a:ext cx="3073400" cy="239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3948113"/>
            <a:ext cx="3208338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Picture backgroun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4813"/>
            <a:ext cx="8066088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188" y="2565400"/>
            <a:ext cx="200025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That is an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1525" y="3933825"/>
            <a:ext cx="167957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This is a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0563" y="1268413"/>
            <a:ext cx="1998662" cy="5857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That is an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97400" y="2717800"/>
            <a:ext cx="1679575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This is a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5825" y="4292600"/>
            <a:ext cx="1774825" cy="5857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That is a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44863" y="428625"/>
            <a:ext cx="1666875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train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2291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916113"/>
            <a:ext cx="50927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3625" y="642938"/>
            <a:ext cx="443388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Rocking horse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331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566863"/>
            <a:ext cx="5832475" cy="445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325" y="571500"/>
            <a:ext cx="2925763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elephant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1844675"/>
            <a:ext cx="4392613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2416</Words>
  <Application>WPS Presentation</Application>
  <PresentationFormat>Экран (4:3)</PresentationFormat>
  <Paragraphs>536</Paragraphs>
  <Slides>61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71" baseType="lpstr">
      <vt:lpstr>Arial</vt:lpstr>
      <vt:lpstr>SimSun</vt:lpstr>
      <vt:lpstr>Wingdings</vt:lpstr>
      <vt:lpstr>Trebuchet MS</vt:lpstr>
      <vt:lpstr>Wingdings 3</vt:lpstr>
      <vt:lpstr>Calibri</vt:lpstr>
      <vt:lpstr>Microsoft YaHei</vt:lpstr>
      <vt:lpstr>Arial Unicode MS</vt:lpstr>
      <vt:lpstr>Times New Roman</vt:lpstr>
      <vt:lpstr>Аспект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Распредели вагончики к правильным поездам</vt:lpstr>
      <vt:lpstr>Распредели вагончики к правильным поездам</vt:lpstr>
      <vt:lpstr>PowerPoint 演示文稿</vt:lpstr>
      <vt:lpstr>PowerPoint 演示文稿</vt:lpstr>
      <vt:lpstr>This is… or That is...</vt:lpstr>
      <vt:lpstr>PowerPoint 演示文稿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2012-12-18T14:22:00Z</dcterms:created>
  <dcterms:modified xsi:type="dcterms:W3CDTF">2025-12-26T12:10:21Z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D2FEDB0095154918AC41299EBBF60753_12</vt:lpwstr>
  </property>
  <property fmtid="{D5CDD505-2E9C-101B-9397-08002B2CF9AE}" pid="3" name="KSOProductBuildVer">
    <vt:lpwstr>1049-12.2.0.23196</vt:lpwstr>
  </property>
</Properties>
</file>