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56B00BF0-0B15-4D35-9205-C76DC4F8F28F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12.9.24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B1FDC68D-A16E-4DC2-A7B2-9326446BE466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3901716B-373A-4328-8382-92C5C7529DE2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12.9.24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9FB6B72-397A-4011-BE86-B876A120C4AB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1 а </a:t>
            </a:r>
            <a:br/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School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3" name="Picture 2" descr=""/>
          <p:cNvPicPr/>
          <p:nvPr/>
        </p:nvPicPr>
        <p:blipFill>
          <a:blip r:embed="rId1"/>
          <a:stretch/>
        </p:blipFill>
        <p:spPr>
          <a:xfrm>
            <a:off x="323640" y="0"/>
            <a:ext cx="8496720" cy="6495840"/>
          </a:xfrm>
          <a:prstGeom prst="rect">
            <a:avLst/>
          </a:prstGeom>
          <a:ln w="9360">
            <a:noFill/>
          </a:ln>
        </p:spPr>
      </p:pic>
      <p:sp>
        <p:nvSpPr>
          <p:cNvPr id="104" name="CustomShape 2"/>
          <p:cNvSpPr/>
          <p:nvPr/>
        </p:nvSpPr>
        <p:spPr>
          <a:xfrm>
            <a:off x="2701080" y="764640"/>
            <a:ext cx="5223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a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105" name="CustomShape 3"/>
          <p:cNvSpPr/>
          <p:nvPr/>
        </p:nvSpPr>
        <p:spPr>
          <a:xfrm>
            <a:off x="2197080" y="1268640"/>
            <a:ext cx="5223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a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106" name="CustomShape 4"/>
          <p:cNvSpPr/>
          <p:nvPr/>
        </p:nvSpPr>
        <p:spPr>
          <a:xfrm>
            <a:off x="2415600" y="1917000"/>
            <a:ext cx="8895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an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107" name="CustomShape 5"/>
          <p:cNvSpPr/>
          <p:nvPr/>
        </p:nvSpPr>
        <p:spPr>
          <a:xfrm>
            <a:off x="2485080" y="2493000"/>
            <a:ext cx="5223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a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108" name="CustomShape 6"/>
          <p:cNvSpPr/>
          <p:nvPr/>
        </p:nvSpPr>
        <p:spPr>
          <a:xfrm>
            <a:off x="2557080" y="3069000"/>
            <a:ext cx="5223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a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109" name="CustomShape 7"/>
          <p:cNvSpPr/>
          <p:nvPr/>
        </p:nvSpPr>
        <p:spPr>
          <a:xfrm>
            <a:off x="2341080" y="3645000"/>
            <a:ext cx="5223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a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110" name="CustomShape 8"/>
          <p:cNvSpPr/>
          <p:nvPr/>
        </p:nvSpPr>
        <p:spPr>
          <a:xfrm>
            <a:off x="2199600" y="4221000"/>
            <a:ext cx="8895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an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111" name="CustomShape 9"/>
          <p:cNvSpPr/>
          <p:nvPr/>
        </p:nvSpPr>
        <p:spPr>
          <a:xfrm>
            <a:off x="2341080" y="4797000"/>
            <a:ext cx="5223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a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112" name="CustomShape 10"/>
          <p:cNvSpPr/>
          <p:nvPr/>
        </p:nvSpPr>
        <p:spPr>
          <a:xfrm>
            <a:off x="2341080" y="5445360"/>
            <a:ext cx="52236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a</a:t>
            </a:r>
            <a:endParaRPr b="0" lang="ru-RU" sz="54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" dur="indefinite" restart="never" nodeType="tmRoot">
          <p:childTnLst>
            <p:seq>
              <p:cTn id="26" dur="indefinite" nodeType="mainSeq">
                <p:childTnLst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3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4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4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5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6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7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4" name="Picture 2" descr=""/>
          <p:cNvPicPr/>
          <p:nvPr/>
        </p:nvPicPr>
        <p:blipFill>
          <a:blip r:embed="rId1"/>
          <a:stretch/>
        </p:blipFill>
        <p:spPr>
          <a:xfrm>
            <a:off x="971640" y="404640"/>
            <a:ext cx="7128360" cy="1076760"/>
          </a:xfrm>
          <a:prstGeom prst="rect">
            <a:avLst/>
          </a:prstGeom>
          <a:ln w="9360">
            <a:noFill/>
          </a:ln>
        </p:spPr>
      </p:pic>
      <p:pic>
        <p:nvPicPr>
          <p:cNvPr id="115" name="Picture 3" descr=""/>
          <p:cNvPicPr/>
          <p:nvPr/>
        </p:nvPicPr>
        <p:blipFill>
          <a:blip r:embed="rId2"/>
          <a:stretch/>
        </p:blipFill>
        <p:spPr>
          <a:xfrm>
            <a:off x="1475640" y="1785960"/>
            <a:ext cx="6840360" cy="473904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What’s this in English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1115640" y="1700640"/>
            <a:ext cx="6696360" cy="3015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Calibri"/>
              </a:rPr>
              <a:t>1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  </a:t>
            </a: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Информатика</a:t>
            </a:r>
            <a:endParaRPr b="0" lang="ru-RU" sz="3200" spc="-1" strike="noStrike"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2  расписание уроков   </a:t>
            </a:r>
            <a:endParaRPr b="0" lang="ru-RU" sz="3200" spc="-1" strike="noStrike"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3  учитель естествознания   </a:t>
            </a:r>
            <a:endParaRPr b="0" lang="ru-RU" sz="3200" spc="-1" strike="noStrike"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4  перемена на обед   </a:t>
            </a:r>
            <a:endParaRPr b="0" lang="ru-RU" sz="3200" spc="-1" strike="noStrike"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5  вторник и четверг   </a:t>
            </a:r>
            <a:endParaRPr b="0" lang="ru-RU" sz="3200" spc="-1" strike="noStrike"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6  любимый предмет   </a:t>
            </a:r>
            <a:endParaRPr b="0" lang="ru-RU" sz="32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Today we revise: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c00000"/>
                </a:solidFill>
                <a:latin typeface="Calibri"/>
              </a:rPr>
              <a:t>School subjects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c00000"/>
                </a:solidFill>
                <a:latin typeface="Calibri"/>
              </a:rPr>
              <a:t>School objects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c00000"/>
                </a:solidFill>
                <a:latin typeface="Calibri"/>
              </a:rPr>
              <a:t>Days of the week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c00000"/>
                </a:solidFill>
                <a:latin typeface="Calibri"/>
              </a:rPr>
              <a:t>Articles a/an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6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8982720" cy="661932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4375440" cy="3734280"/>
          </a:xfrm>
          <a:prstGeom prst="rect">
            <a:avLst/>
          </a:prstGeom>
          <a:ln w="9360">
            <a:noFill/>
          </a:ln>
        </p:spPr>
      </p:pic>
      <p:pic>
        <p:nvPicPr>
          <p:cNvPr id="88" name="Picture 3" descr=""/>
          <p:cNvPicPr/>
          <p:nvPr/>
        </p:nvPicPr>
        <p:blipFill>
          <a:blip r:embed="rId2"/>
          <a:stretch/>
        </p:blipFill>
        <p:spPr>
          <a:xfrm>
            <a:off x="4259520" y="2469600"/>
            <a:ext cx="4884120" cy="4388040"/>
          </a:xfrm>
          <a:prstGeom prst="rect">
            <a:avLst/>
          </a:prstGeom>
          <a:ln w="9360"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837000" y="0"/>
            <a:ext cx="199440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Maths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2170440" y="2277000"/>
            <a:ext cx="693684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Information Technology</a:t>
            </a:r>
            <a:endParaRPr b="0" lang="ru-RU" sz="54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5249160" cy="4950000"/>
          </a:xfrm>
          <a:prstGeom prst="rect">
            <a:avLst/>
          </a:prstGeom>
          <a:ln w="9360">
            <a:noFill/>
          </a:ln>
        </p:spPr>
      </p:pic>
      <p:pic>
        <p:nvPicPr>
          <p:cNvPr id="92" name="Picture 3" descr=""/>
          <p:cNvPicPr/>
          <p:nvPr/>
        </p:nvPicPr>
        <p:blipFill>
          <a:blip r:embed="rId2"/>
          <a:stretch/>
        </p:blipFill>
        <p:spPr>
          <a:xfrm>
            <a:off x="3578040" y="2277360"/>
            <a:ext cx="5565600" cy="4580280"/>
          </a:xfrm>
          <a:prstGeom prst="rect">
            <a:avLst/>
          </a:prstGeom>
          <a:ln w="9360">
            <a:noFill/>
          </a:ln>
        </p:spPr>
      </p:pic>
      <p:sp>
        <p:nvSpPr>
          <p:cNvPr id="93" name="CustomShape 1"/>
          <p:cNvSpPr/>
          <p:nvPr/>
        </p:nvSpPr>
        <p:spPr>
          <a:xfrm>
            <a:off x="1125000" y="0"/>
            <a:ext cx="231012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Science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6741000" y="1628640"/>
            <a:ext cx="1880280" cy="91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>
            <a:spAutoFit/>
          </a:bodyPr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cf2e2b"/>
                </a:solidFill>
                <a:latin typeface="Calibri"/>
              </a:rPr>
              <a:t>Music</a:t>
            </a:r>
            <a:endParaRPr b="0" lang="ru-RU" sz="54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961"/>
              </a:spcBef>
              <a:buClr>
                <a:srgbClr val="1f497d"/>
              </a:buClr>
              <a:buFont typeface="Arial"/>
              <a:buChar char="•"/>
            </a:pPr>
            <a:r>
              <a:rPr b="0" lang="ru-RU" sz="4800" spc="-1" strike="noStrike">
                <a:solidFill>
                  <a:srgbClr val="1f497d"/>
                </a:solidFill>
                <a:latin typeface="Calibri"/>
              </a:rPr>
              <a:t>What’s your favourite subject?</a:t>
            </a:r>
            <a:endParaRPr b="0" lang="ru-RU" sz="4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961"/>
              </a:spcBef>
            </a:pPr>
            <a:endParaRPr b="0" lang="ru-RU" sz="4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961"/>
              </a:spcBef>
              <a:buClr>
                <a:srgbClr val="1f497d"/>
              </a:buClr>
              <a:buFont typeface="Arial"/>
              <a:buChar char="•"/>
            </a:pPr>
            <a:r>
              <a:rPr b="0" lang="ru-RU" sz="4800" spc="-1" strike="noStrike">
                <a:solidFill>
                  <a:srgbClr val="1f497d"/>
                </a:solidFill>
                <a:latin typeface="Calibri"/>
              </a:rPr>
              <a:t>My favourite subject is……</a:t>
            </a:r>
            <a:endParaRPr b="0" lang="ru-RU" sz="4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 descr=""/>
          <p:cNvPicPr/>
          <p:nvPr/>
        </p:nvPicPr>
        <p:blipFill>
          <a:blip r:embed="rId1"/>
          <a:stretch/>
        </p:blipFill>
        <p:spPr>
          <a:xfrm>
            <a:off x="1619640" y="0"/>
            <a:ext cx="7524000" cy="4526280"/>
          </a:xfrm>
          <a:prstGeom prst="rect">
            <a:avLst/>
          </a:prstGeom>
          <a:ln w="9360">
            <a:noFill/>
          </a:ln>
        </p:spPr>
      </p:pic>
      <p:pic>
        <p:nvPicPr>
          <p:cNvPr id="97" name="Picture 3" descr=""/>
          <p:cNvPicPr/>
          <p:nvPr/>
        </p:nvPicPr>
        <p:blipFill>
          <a:blip r:embed="rId2"/>
          <a:stretch/>
        </p:blipFill>
        <p:spPr>
          <a:xfrm>
            <a:off x="0" y="4869000"/>
            <a:ext cx="5616360" cy="157932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c00000"/>
                </a:solidFill>
                <a:latin typeface="Calibri"/>
              </a:rPr>
              <a:t>Articles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9" name="Объект 3" descr=""/>
          <p:cNvPicPr/>
          <p:nvPr/>
        </p:nvPicPr>
        <p:blipFill>
          <a:blip r:embed="rId1"/>
          <a:stretch/>
        </p:blipFill>
        <p:spPr>
          <a:xfrm>
            <a:off x="26280" y="1340640"/>
            <a:ext cx="9144360" cy="4585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1" name="Picture 2" descr=""/>
          <p:cNvPicPr/>
          <p:nvPr/>
        </p:nvPicPr>
        <p:blipFill>
          <a:blip r:embed="rId1"/>
          <a:stretch/>
        </p:blipFill>
        <p:spPr>
          <a:xfrm>
            <a:off x="1187640" y="980640"/>
            <a:ext cx="6677640" cy="554004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Application>Редактор_презентаций/2020.01.0.0$Windows_x86 LibreOffice_project/fcee038fb20bba297d0b245377617f892a839fd9</Application>
  <Words>46</Words>
  <Paragraphs>30</Paragraphs>
  <Company>Microsoft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2016-09-04T11:39:30Z</dcterms:created>
  <dc:creator>Пользователь</dc:creator>
  <dc:description/>
  <dc:language>ru-RU</dc:language>
  <cp:lastModifiedBy/>
  <dcterms:modified xsi:type="dcterms:W3CDTF">2024-09-12T14:15:24Z</dcterms:modified>
  <cp:revision>10</cp:revision>
  <dc:subject/>
  <dc:title>1 а  School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Microsoft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12</vt:i4>
  </property>
</Properties>
</file>