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3" r:id="rId2"/>
    <p:sldId id="270" r:id="rId3"/>
    <p:sldId id="271" r:id="rId4"/>
    <p:sldId id="256" r:id="rId5"/>
    <p:sldId id="261" r:id="rId6"/>
    <p:sldId id="265" r:id="rId7"/>
    <p:sldId id="264" r:id="rId8"/>
    <p:sldId id="257" r:id="rId9"/>
    <p:sldId id="258" r:id="rId10"/>
    <p:sldId id="259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F3C4A-C49E-49D2-A829-F091E50BA4CD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A52804-2F0C-4B76-88DB-54EE2BEAB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5D19B-CF36-4D4D-8F22-8848034220F2}" type="slidenum">
              <a:rPr lang="en-US" altLang="ru-RU" smtClean="0"/>
              <a:pPr/>
              <a:t>11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1311505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874713" y="0"/>
            <a:ext cx="6316662" cy="1143000"/>
          </a:xfrm>
        </p:spPr>
        <p:txBody>
          <a:bodyPr/>
          <a:lstStyle/>
          <a:p>
            <a:r>
              <a:rPr lang="en-US" alt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Warming up:</a:t>
            </a:r>
            <a:endParaRPr lang="ru-RU" altLang="ru-RU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1" name="Содержимое 2"/>
          <p:cNvSpPr>
            <a:spLocks noGrp="1"/>
          </p:cNvSpPr>
          <p:nvPr>
            <p:ph idx="1"/>
          </p:nvPr>
        </p:nvSpPr>
        <p:spPr>
          <a:xfrm>
            <a:off x="318654" y="1953491"/>
            <a:ext cx="7883237" cy="3804372"/>
          </a:xfrm>
        </p:spPr>
        <p:txBody>
          <a:bodyPr/>
          <a:lstStyle/>
          <a:p>
            <a:r>
              <a:rPr lang="en-US" altLang="ru-RU" sz="3200" dirty="0" smtClean="0">
                <a:solidFill>
                  <a:srgbClr val="0070C0"/>
                </a:solidFill>
              </a:rPr>
              <a:t>What</a:t>
            </a:r>
            <a:r>
              <a:rPr lang="ru-RU" altLang="ru-RU" sz="3200" dirty="0" smtClean="0">
                <a:solidFill>
                  <a:srgbClr val="0070C0"/>
                </a:solidFill>
              </a:rPr>
              <a:t> </a:t>
            </a:r>
            <a:r>
              <a:rPr lang="en-US" altLang="ru-RU" sz="3200" dirty="0" smtClean="0">
                <a:solidFill>
                  <a:srgbClr val="0070C0"/>
                </a:solidFill>
              </a:rPr>
              <a:t>date is it today?</a:t>
            </a:r>
            <a:endParaRPr lang="ru-RU" altLang="ru-RU" sz="3200" dirty="0" smtClean="0">
              <a:solidFill>
                <a:srgbClr val="0070C0"/>
              </a:solidFill>
            </a:endParaRPr>
          </a:p>
          <a:p>
            <a:r>
              <a:rPr lang="en-US" altLang="ru-RU" sz="3200" dirty="0" smtClean="0">
                <a:solidFill>
                  <a:srgbClr val="FF0000"/>
                </a:solidFill>
              </a:rPr>
              <a:t>What day of the week is it today?</a:t>
            </a:r>
          </a:p>
          <a:p>
            <a:r>
              <a:rPr lang="en-US" altLang="ru-RU" sz="3200" dirty="0" smtClean="0">
                <a:solidFill>
                  <a:srgbClr val="00B050"/>
                </a:solidFill>
              </a:rPr>
              <a:t>What`s  the weather like today?</a:t>
            </a:r>
            <a:endParaRPr lang="ru-RU" altLang="ru-RU" sz="3200" dirty="0" smtClean="0">
              <a:solidFill>
                <a:srgbClr val="00B050"/>
              </a:solidFill>
            </a:endParaRPr>
          </a:p>
          <a:p>
            <a:r>
              <a:rPr lang="en-US" altLang="ru-RU" sz="3200" dirty="0" smtClean="0">
                <a:solidFill>
                  <a:srgbClr val="7030A0"/>
                </a:solidFill>
              </a:rPr>
              <a:t>How are you?</a:t>
            </a:r>
          </a:p>
          <a:p>
            <a:r>
              <a:rPr lang="en-US" altLang="ru-RU" sz="3200" dirty="0" smtClean="0">
                <a:solidFill>
                  <a:schemeClr val="accent2">
                    <a:lumMod val="75000"/>
                  </a:schemeClr>
                </a:solidFill>
              </a:rPr>
              <a:t>How old are you?</a:t>
            </a:r>
          </a:p>
          <a:p>
            <a:r>
              <a:rPr lang="en-US" altLang="ru-RU" sz="3200" dirty="0" smtClean="0">
                <a:solidFill>
                  <a:schemeClr val="accent2">
                    <a:lumMod val="75000"/>
                  </a:schemeClr>
                </a:solidFill>
              </a:rPr>
              <a:t>What`s your </a:t>
            </a:r>
            <a:r>
              <a:rPr lang="en-US" altLang="ru-RU" sz="3200" dirty="0" err="1" smtClean="0">
                <a:solidFill>
                  <a:schemeClr val="accent2">
                    <a:lumMod val="75000"/>
                  </a:schemeClr>
                </a:solidFill>
              </a:rPr>
              <a:t>favourute</a:t>
            </a:r>
            <a:r>
              <a:rPr lang="en-US" altLang="ru-RU" sz="3200" dirty="0" smtClean="0">
                <a:solidFill>
                  <a:schemeClr val="accent2">
                    <a:lumMod val="75000"/>
                  </a:schemeClr>
                </a:solidFill>
              </a:rPr>
              <a:t> subject?</a:t>
            </a:r>
          </a:p>
        </p:txBody>
      </p:sp>
      <p:pic>
        <p:nvPicPr>
          <p:cNvPr id="2052" name="Рисунок 4" descr="sunshine-smiley-face-clip-art-781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60350"/>
            <a:ext cx="2844800" cy="224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Рисунок 5" descr="c44a98e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3962" y="4830762"/>
            <a:ext cx="2840038" cy="202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Рисунок 6" descr="i (1)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934" y="4733924"/>
            <a:ext cx="273367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8642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Админ\Desktop\shab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63"/>
            <a:ext cx="9144000" cy="68715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3" y="1328738"/>
            <a:ext cx="882967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дмин\Desktop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8" y="0"/>
            <a:ext cx="9139763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04820" y="1337366"/>
            <a:ext cx="4862487" cy="25853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5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_FuturaRoundDemi" panose="020F0702020204020204" pitchFamily="34" charset="-52"/>
              </a:rPr>
              <a:t>11-20 </a:t>
            </a:r>
            <a:r>
              <a:rPr lang="ru-RU" sz="54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_FuturaRoundDemi" panose="020F0702020204020204" pitchFamily="34" charset="-52"/>
              </a:rPr>
              <a:t>диктант,  с.28 №5 наизусть</a:t>
            </a:r>
            <a:endParaRPr lang="ru-RU" sz="54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_FuturaRoundDemi" panose="020F0702020204020204" pitchFamily="34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285" y="1565966"/>
            <a:ext cx="882011" cy="1140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742" y="3785672"/>
            <a:ext cx="983368" cy="10778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295" y="3209784"/>
            <a:ext cx="1072001" cy="1538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2" name="Прямоугольник 11"/>
          <p:cNvSpPr/>
          <p:nvPr/>
        </p:nvSpPr>
        <p:spPr>
          <a:xfrm>
            <a:off x="4570105" y="113314"/>
            <a:ext cx="28761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FuturaRoundDemi" panose="020F0702020204020204" pitchFamily="34" charset="-52"/>
              </a:rPr>
              <a:t>At</a:t>
            </a:r>
            <a:r>
              <a:rPr lang="ru-RU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FuturaRoundDemi" panose="020F0702020204020204" pitchFamily="34" charset="-52"/>
              </a:rPr>
              <a:t> </a:t>
            </a:r>
            <a:r>
              <a:rPr lang="en-US" sz="5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FuturaRoundDemi" panose="020F0702020204020204" pitchFamily="34" charset="-52"/>
              </a:rPr>
              <a:t>home</a:t>
            </a:r>
            <a:endParaRPr lang="ru-RU" sz="5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_FuturaRoundDemi" panose="020F0702020204020204" pitchFamily="34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798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3. What’s your </a:t>
            </a:r>
            <a:r>
              <a:rPr lang="en-US" dirty="0" err="1" smtClean="0"/>
              <a:t>favourite</a:t>
            </a:r>
            <a:r>
              <a:rPr lang="en-US" dirty="0" smtClean="0"/>
              <a:t> …? Use the words from the box.</a:t>
            </a:r>
          </a:p>
          <a:p>
            <a:r>
              <a:rPr lang="en-US" dirty="0" smtClean="0"/>
              <a:t>1 My </a:t>
            </a:r>
            <a:r>
              <a:rPr lang="en-US" dirty="0" err="1" smtClean="0"/>
              <a:t>favourite</a:t>
            </a:r>
            <a:r>
              <a:rPr lang="en-US" dirty="0" smtClean="0"/>
              <a:t> day of week is ….</a:t>
            </a:r>
          </a:p>
          <a:p>
            <a:r>
              <a:rPr lang="en-US" dirty="0" smtClean="0"/>
              <a:t>2 My </a:t>
            </a:r>
            <a:r>
              <a:rPr lang="en-US" dirty="0" err="1" smtClean="0"/>
              <a:t>favourite</a:t>
            </a:r>
            <a:r>
              <a:rPr lang="en-US" dirty="0" smtClean="0"/>
              <a:t> …</a:t>
            </a:r>
          </a:p>
          <a:p>
            <a:r>
              <a:rPr lang="en-US" dirty="0" smtClean="0"/>
              <a:t>3 My …</a:t>
            </a:r>
          </a:p>
          <a:p>
            <a:r>
              <a:rPr lang="ru-RU" dirty="0" smtClean="0"/>
              <a:t>4 …</a:t>
            </a:r>
          </a:p>
          <a:p>
            <a:r>
              <a:rPr lang="ru-RU" dirty="0" smtClean="0"/>
              <a:t>5 …</a:t>
            </a:r>
          </a:p>
          <a:p>
            <a:r>
              <a:rPr lang="ru-RU" dirty="0" smtClean="0"/>
              <a:t>6 …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0" cy="157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157920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day of week</a:t>
                      </a:r>
                      <a:r>
                        <a:rPr lang="ru-RU" sz="3600" dirty="0" smtClean="0"/>
                        <a:t>    </a:t>
                      </a:r>
                      <a:r>
                        <a:rPr lang="en-US" sz="3600" dirty="0" smtClean="0"/>
                        <a:t> school</a:t>
                      </a:r>
                      <a:r>
                        <a:rPr lang="ru-RU" sz="3600" dirty="0" smtClean="0"/>
                        <a:t>    </a:t>
                      </a:r>
                      <a:r>
                        <a:rPr lang="en-US" sz="3600" dirty="0" smtClean="0"/>
                        <a:t> subject</a:t>
                      </a:r>
                      <a:r>
                        <a:rPr lang="ru-RU" sz="3600" dirty="0" smtClean="0"/>
                        <a:t>   </a:t>
                      </a:r>
                      <a:r>
                        <a:rPr lang="en-US" sz="3600" dirty="0" smtClean="0"/>
                        <a:t> teacher </a:t>
                      </a:r>
                      <a:r>
                        <a:rPr lang="en-US" sz="3600" dirty="0" err="1" smtClean="0"/>
                        <a:t>colour</a:t>
                      </a:r>
                      <a:r>
                        <a:rPr lang="en-US" sz="3600" dirty="0" smtClean="0"/>
                        <a:t> </a:t>
                      </a:r>
                      <a:r>
                        <a:rPr lang="ru-RU" sz="3600" smtClean="0"/>
                        <a:t>   </a:t>
                      </a:r>
                      <a:r>
                        <a:rPr lang="en-US" sz="3600" smtClean="0"/>
                        <a:t>sport </a:t>
                      </a:r>
                      <a:r>
                        <a:rPr lang="en-US" sz="3600" dirty="0" smtClean="0"/>
                        <a:t>game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shab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63"/>
            <a:ext cx="9144000" cy="68715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340768"/>
            <a:ext cx="7571184" cy="47853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4. What’s this in English?</a:t>
            </a:r>
          </a:p>
          <a:p>
            <a:r>
              <a:rPr lang="ru-RU" dirty="0" smtClean="0"/>
              <a:t>1 любимый день недели</a:t>
            </a:r>
          </a:p>
          <a:p>
            <a:r>
              <a:rPr lang="ru-RU" dirty="0" smtClean="0"/>
              <a:t>2 расписание уроков</a:t>
            </a:r>
          </a:p>
          <a:p>
            <a:r>
              <a:rPr lang="ru-RU" dirty="0" smtClean="0"/>
              <a:t>3 учитель естествознания</a:t>
            </a:r>
          </a:p>
          <a:p>
            <a:r>
              <a:rPr lang="ru-RU" dirty="0" smtClean="0"/>
              <a:t>4 перемена на обед</a:t>
            </a:r>
          </a:p>
          <a:p>
            <a:r>
              <a:rPr lang="ru-RU" dirty="0" smtClean="0"/>
              <a:t>5 вторник и четверг</a:t>
            </a:r>
          </a:p>
          <a:p>
            <a:r>
              <a:rPr lang="ru-RU" dirty="0" smtClean="0"/>
              <a:t>6 любимый предмет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дмин\Desktop\shab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63"/>
            <a:ext cx="9144000" cy="68715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https://www.youtube.com/watch?v=LIQsyHoLudQ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дмин\Desktop\shab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63"/>
            <a:ext cx="9144000" cy="68715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88640"/>
            <a:ext cx="7772400" cy="1470025"/>
          </a:xfrm>
        </p:spPr>
        <p:txBody>
          <a:bodyPr/>
          <a:lstStyle/>
          <a:p>
            <a:r>
              <a:rPr lang="en-US" b="1" dirty="0" smtClean="0"/>
              <a:t>Dictation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412776"/>
            <a:ext cx="6400800" cy="4680520"/>
          </a:xfrm>
        </p:spPr>
        <p:txBody>
          <a:bodyPr>
            <a:normAutofit/>
          </a:bodyPr>
          <a:lstStyle/>
          <a:p>
            <a:r>
              <a:rPr lang="en-US" sz="3600" b="1" dirty="0" err="1" smtClean="0">
                <a:solidFill>
                  <a:schemeClr val="tx1"/>
                </a:solidFill>
              </a:rPr>
              <a:t>S_nd</a:t>
            </a:r>
            <a:r>
              <a:rPr lang="en-US" sz="3600" b="1" dirty="0" smtClean="0">
                <a:solidFill>
                  <a:schemeClr val="tx1"/>
                </a:solidFill>
              </a:rPr>
              <a:t>_ _</a:t>
            </a:r>
          </a:p>
          <a:p>
            <a:r>
              <a:rPr lang="en-US" sz="3600" b="1" dirty="0" smtClean="0">
                <a:solidFill>
                  <a:schemeClr val="tx1"/>
                </a:solidFill>
              </a:rPr>
              <a:t>M_ _ _ _ _</a:t>
            </a:r>
          </a:p>
          <a:p>
            <a:r>
              <a:rPr lang="en-US" sz="3600" b="1" dirty="0" smtClean="0">
                <a:solidFill>
                  <a:schemeClr val="tx1"/>
                </a:solidFill>
              </a:rPr>
              <a:t>T_ _</a:t>
            </a:r>
            <a:r>
              <a:rPr lang="en-US" sz="3600" b="1" dirty="0" err="1" smtClean="0">
                <a:solidFill>
                  <a:schemeClr val="tx1"/>
                </a:solidFill>
              </a:rPr>
              <a:t>sd</a:t>
            </a:r>
            <a:r>
              <a:rPr lang="en-US" sz="3600" b="1" dirty="0" smtClean="0">
                <a:solidFill>
                  <a:schemeClr val="tx1"/>
                </a:solidFill>
              </a:rPr>
              <a:t>_ _</a:t>
            </a:r>
          </a:p>
          <a:p>
            <a:r>
              <a:rPr lang="en-US" sz="3600" b="1" dirty="0" smtClean="0">
                <a:solidFill>
                  <a:schemeClr val="tx1"/>
                </a:solidFill>
              </a:rPr>
              <a:t>W_ _ _ _ _d_ _</a:t>
            </a:r>
          </a:p>
          <a:p>
            <a:r>
              <a:rPr lang="en-US" sz="3600" b="1" dirty="0" smtClean="0">
                <a:solidFill>
                  <a:schemeClr val="tx1"/>
                </a:solidFill>
              </a:rPr>
              <a:t>T_ _ _ _ _ _ _</a:t>
            </a:r>
          </a:p>
          <a:p>
            <a:r>
              <a:rPr lang="en-US" sz="3600" b="1" dirty="0" smtClean="0">
                <a:solidFill>
                  <a:schemeClr val="tx1"/>
                </a:solidFill>
              </a:rPr>
              <a:t>Fr_ _ _ _ </a:t>
            </a:r>
          </a:p>
          <a:p>
            <a:r>
              <a:rPr lang="en-US" sz="3600" b="1" dirty="0" smtClean="0">
                <a:solidFill>
                  <a:schemeClr val="tx1"/>
                </a:solidFill>
              </a:rPr>
              <a:t>S_ _ _ _ _ _ _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031" y="5028213"/>
            <a:ext cx="2601020" cy="182978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842" y="5586968"/>
            <a:ext cx="1246489" cy="1246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11" y="531280"/>
            <a:ext cx="2594896" cy="17793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672" y="200939"/>
            <a:ext cx="2713517" cy="18238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336" y="-52531"/>
            <a:ext cx="2713517" cy="18534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72" y="2203684"/>
            <a:ext cx="2743174" cy="18238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270" y="2024779"/>
            <a:ext cx="2580066" cy="18238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047" y="1637895"/>
            <a:ext cx="2565238" cy="17348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0" y="3827670"/>
            <a:ext cx="2683864" cy="18534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254" y="4027524"/>
            <a:ext cx="2713517" cy="17793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679" y="3372768"/>
            <a:ext cx="2654207" cy="180901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3" y="84856"/>
            <a:ext cx="710342" cy="71478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0366">
            <a:off x="7511783" y="639322"/>
            <a:ext cx="621030" cy="6629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0366">
            <a:off x="2044802" y="2993097"/>
            <a:ext cx="621030" cy="66294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0366">
            <a:off x="4848060" y="2784134"/>
            <a:ext cx="621030" cy="66294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0366">
            <a:off x="7664181" y="2429332"/>
            <a:ext cx="621030" cy="6629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0366">
            <a:off x="1599530" y="4696742"/>
            <a:ext cx="621030" cy="66294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0366">
            <a:off x="4272598" y="4833159"/>
            <a:ext cx="621030" cy="66294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0366">
            <a:off x="6249026" y="5809306"/>
            <a:ext cx="621030" cy="66294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0366">
            <a:off x="7249151" y="4146219"/>
            <a:ext cx="621030" cy="66294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197668" y="5971004"/>
            <a:ext cx="476417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FuturaRoundDemi" panose="020F0702020204020204" pitchFamily="34" charset="-52"/>
              </a:rPr>
              <a:t>Read  the numbers: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_FuturaRoundDemi" panose="020F0702020204020204" pitchFamily="34" charset="-5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29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3" y="46298"/>
            <a:ext cx="1219370" cy="12193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876" y="69127"/>
            <a:ext cx="860394" cy="9806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536" y="332640"/>
            <a:ext cx="7091331" cy="64359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684" y="5575523"/>
            <a:ext cx="828410" cy="8284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0886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Админ\Desktop\shab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63"/>
            <a:ext cx="9144000" cy="68715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460851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P.28 Ex.2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P.28 Ex.</a:t>
            </a:r>
            <a:r>
              <a:rPr lang="ru-RU" dirty="0" smtClean="0">
                <a:solidFill>
                  <a:srgbClr val="FF0000"/>
                </a:solidFill>
              </a:rPr>
              <a:t>3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P.28 </a:t>
            </a:r>
            <a:r>
              <a:rPr lang="en-US" dirty="0" smtClean="0">
                <a:solidFill>
                  <a:srgbClr val="FF0000"/>
                </a:solidFill>
              </a:rPr>
              <a:t>Ex.</a:t>
            </a:r>
            <a:r>
              <a:rPr lang="ru-RU" dirty="0" smtClean="0">
                <a:solidFill>
                  <a:srgbClr val="FF0000"/>
                </a:solidFill>
              </a:rPr>
              <a:t>4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Админ\Desktop\shab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63"/>
            <a:ext cx="9144000" cy="68715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84784"/>
            <a:ext cx="8668111" cy="4477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174</Words>
  <Application>Microsoft Office PowerPoint</Application>
  <PresentationFormat>Экран (4:3)</PresentationFormat>
  <Paragraphs>38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Warming up:</vt:lpstr>
      <vt:lpstr> </vt:lpstr>
      <vt:lpstr>Слайд 3</vt:lpstr>
      <vt:lpstr>https://www.youtube.com/watch?v=LIQsyHoLudQ</vt:lpstr>
      <vt:lpstr>Dictation</vt:lpstr>
      <vt:lpstr>Слайд 6</vt:lpstr>
      <vt:lpstr>Слайд 7</vt:lpstr>
      <vt:lpstr>P.28 Ex.2 P.28 Ex.3 P.28 Ex.4   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Warming up:</dc:title>
  <dc:creator>Админ</dc:creator>
  <cp:lastModifiedBy>Админ</cp:lastModifiedBy>
  <cp:revision>19</cp:revision>
  <dcterms:created xsi:type="dcterms:W3CDTF">2018-10-02T13:58:35Z</dcterms:created>
  <dcterms:modified xsi:type="dcterms:W3CDTF">2018-12-16T20:05:50Z</dcterms:modified>
</cp:coreProperties>
</file>