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8" r:id="rId4"/>
    <p:sldId id="258" r:id="rId5"/>
    <p:sldId id="260" r:id="rId6"/>
    <p:sldId id="262" r:id="rId7"/>
    <p:sldId id="264" r:id="rId8"/>
    <p:sldId id="268" r:id="rId9"/>
    <p:sldId id="272" r:id="rId10"/>
    <p:sldId id="275" r:id="rId11"/>
    <p:sldId id="276" r:id="rId12"/>
    <p:sldId id="277" r:id="rId13"/>
    <p:sldId id="279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37" autoAdjust="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0135C-A038-4C35-B3F3-DB01928A870B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074F3-60E6-4C71-A620-673F7858AC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45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9DC2-F97D-4EF3-9DF3-0C57BCF207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AAB48-5558-405A-AEB1-C3CC281314C8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41F9D-B35B-4BAF-A2B6-8AA8CA3590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yandex.ru/yandsearch?p=26&amp;ed=1&amp;text=%D1%81%D0%BC%D0%B0%D0%B9%D0%BB%D0%B8%D0%BA%D0%B8&amp;spsite=www.tula.rodgor.ru&amp;img_url=www.tula.rodgor.ru/pictures/news/10702/picture-390h.jpg&amp;rpt=simag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http://www.meridian-express.ru/ru/images/public/uk/zoo/1.jpg" TargetMode="External"/><Relationship Id="rId7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.about.com/d/golondon/1/0/D/J/-/-/okapi.jpg" TargetMode="External"/><Relationship Id="rId5" Type="http://schemas.openxmlformats.org/officeDocument/2006/relationships/image" Target="http://www.meridian-express.ru/ru/images/public/uk/zoo/2.jp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upload.wikimedia.org/wikipedia/commons/2/20/Saimiri_sciureus-1_Luc_Viatour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620688"/>
            <a:ext cx="6400800" cy="478634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r="5400000" sy="-100000" algn="bl" rotWithShape="0"/>
                </a:effectLst>
              </a:rPr>
              <a:t>London Zoo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4714884"/>
            <a:ext cx="53578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ГБОУ № 378 Кировского района</a:t>
            </a:r>
          </a:p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г. Санкт-Петербурга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учитель английского языка</a:t>
            </a:r>
          </a:p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Тагина Л. Н.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Complete  the sentences: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London Zoo was opened in    </a:t>
            </a:r>
            <a:r>
              <a:rPr lang="en-US" sz="2800" dirty="0" smtClean="0"/>
              <a:t>…</a:t>
            </a:r>
          </a:p>
          <a:p>
            <a:endParaRPr lang="en-US" sz="2800" dirty="0" smtClean="0"/>
          </a:p>
          <a:p>
            <a:r>
              <a:rPr lang="en-US" sz="3000" dirty="0" smtClean="0"/>
              <a:t>The Zoo is open from                  …                               till          …                                              every day.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3000" dirty="0" smtClean="0"/>
              <a:t>Over             …        animals live in the Zoo today. </a:t>
            </a:r>
            <a:endParaRPr lang="ru-RU" sz="30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sz="3000" dirty="0" smtClean="0"/>
              <a:t>The funniest animals in London Zoo are    </a:t>
            </a:r>
            <a:r>
              <a:rPr lang="en-US" sz="2800" dirty="0" smtClean="0"/>
              <a:t>…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3000" dirty="0" smtClean="0"/>
              <a:t>London Zoo is the perfect day out for</a:t>
            </a:r>
            <a:r>
              <a:rPr lang="en-US" sz="2800" dirty="0" smtClean="0"/>
              <a:t>     …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556792"/>
            <a:ext cx="10695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1828</a:t>
            </a:r>
            <a:endParaRPr lang="ru-RU" sz="32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990099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2420888"/>
            <a:ext cx="3954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990099"/>
                </a:solidFill>
              </a:rPr>
              <a:t>9 o </a:t>
            </a:r>
            <a:r>
              <a:rPr lang="en-US" sz="2800" b="1" baseline="30000" dirty="0" smtClean="0">
                <a:solidFill>
                  <a:srgbClr val="990099"/>
                </a:solidFill>
              </a:rPr>
              <a:t>, </a:t>
            </a:r>
            <a:r>
              <a:rPr lang="en-US" sz="2800" b="1" dirty="0" smtClean="0">
                <a:solidFill>
                  <a:srgbClr val="990099"/>
                </a:solidFill>
              </a:rPr>
              <a:t>clock in the morning </a:t>
            </a:r>
            <a:endParaRPr lang="ru-RU" sz="2800" b="1" dirty="0">
              <a:solidFill>
                <a:srgbClr val="99009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852936"/>
            <a:ext cx="3869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990099"/>
                </a:solidFill>
              </a:rPr>
              <a:t>7 o </a:t>
            </a:r>
            <a:r>
              <a:rPr lang="en-US" sz="2800" b="1" baseline="30000" dirty="0" smtClean="0">
                <a:solidFill>
                  <a:srgbClr val="990099"/>
                </a:solidFill>
              </a:rPr>
              <a:t>, </a:t>
            </a:r>
            <a:r>
              <a:rPr lang="en-US" sz="2800" b="1" dirty="0" smtClean="0">
                <a:solidFill>
                  <a:srgbClr val="990099"/>
                </a:solidFill>
              </a:rPr>
              <a:t>clock in the evening </a:t>
            </a:r>
            <a:endParaRPr lang="ru-RU" sz="2800" b="1" dirty="0">
              <a:solidFill>
                <a:srgbClr val="990099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35696" y="3717032"/>
            <a:ext cx="14125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990099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12.000</a:t>
            </a:r>
            <a:endParaRPr lang="ru-RU" sz="32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990099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16216" y="4653136"/>
            <a:ext cx="2174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990099"/>
                </a:solidFill>
              </a:rPr>
              <a:t>the monkeys </a:t>
            </a:r>
            <a:endParaRPr lang="ru-RU" sz="2800" b="1" dirty="0">
              <a:solidFill>
                <a:srgbClr val="99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5589240"/>
            <a:ext cx="18742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990099"/>
                </a:solidFill>
              </a:rPr>
              <a:t>the people </a:t>
            </a:r>
            <a:endParaRPr lang="ru-RU" sz="2800" b="1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Which animals did Jim see?</a:t>
            </a:r>
            <a:endParaRPr lang="ru-RU" sz="48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221088"/>
            <a:ext cx="282795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329927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2808312" cy="181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Captive-Male-Lion-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940152" y="1268760"/>
            <a:ext cx="3011822" cy="1800200"/>
          </a:xfrm>
          <a:prstGeom prst="rect">
            <a:avLst/>
          </a:prstGeom>
          <a:noFill/>
          <a:ln/>
        </p:spPr>
      </p:pic>
      <p:sp>
        <p:nvSpPr>
          <p:cNvPr id="11" name="TextBox 10"/>
          <p:cNvSpPr txBox="1"/>
          <p:nvPr/>
        </p:nvSpPr>
        <p:spPr>
          <a:xfrm>
            <a:off x="395536" y="3501008"/>
            <a:ext cx="1744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 horse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915816" y="3429000"/>
            <a:ext cx="27254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an elephant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876256" y="3284984"/>
            <a:ext cx="1358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 lion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615011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a bear</a:t>
            </a:r>
            <a:endParaRPr lang="ru-RU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84168" y="6150114"/>
            <a:ext cx="22513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 monkey</a:t>
            </a:r>
            <a:endParaRPr lang="ru-RU" sz="4000" b="1" dirty="0"/>
          </a:p>
        </p:txBody>
      </p:sp>
      <p:pic>
        <p:nvPicPr>
          <p:cNvPr id="18" name="Picture 4" descr="61_1024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052736"/>
            <a:ext cx="2016224" cy="242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936104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                       </a:t>
            </a:r>
            <a:r>
              <a:rPr lang="en-US" sz="4800" b="1" dirty="0" smtClean="0"/>
              <a:t>Describe the animals:</a:t>
            </a:r>
            <a:endParaRPr lang="ru-RU" sz="4800" b="1" dirty="0"/>
          </a:p>
        </p:txBody>
      </p:sp>
      <p:pic>
        <p:nvPicPr>
          <p:cNvPr id="4" name="Picture 14" descr="49705229_australi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512" y="980728"/>
            <a:ext cx="2376264" cy="2160240"/>
          </a:xfrm>
          <a:noFill/>
          <a:ln/>
        </p:spPr>
      </p:pic>
      <p:pic>
        <p:nvPicPr>
          <p:cNvPr id="9" name="Picture 10" descr="0_fafc_41555e8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15816" y="980728"/>
            <a:ext cx="2376264" cy="2160240"/>
          </a:xfrm>
          <a:prstGeom prst="rect">
            <a:avLst/>
          </a:prstGeom>
          <a:noFill/>
          <a:ln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980728"/>
            <a:ext cx="295232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79512" y="4005064"/>
            <a:ext cx="259228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Have 4 legs:</a:t>
            </a:r>
          </a:p>
          <a:p>
            <a:r>
              <a:rPr lang="en-US" sz="2600" dirty="0" smtClean="0"/>
              <a:t> 2 big and strong and 2 short;</a:t>
            </a:r>
          </a:p>
          <a:p>
            <a:r>
              <a:rPr lang="en-US" sz="2600" dirty="0" smtClean="0"/>
              <a:t>Brown;</a:t>
            </a:r>
          </a:p>
          <a:p>
            <a:r>
              <a:rPr lang="en-US" sz="2600" dirty="0" smtClean="0"/>
              <a:t>Have a long tail;</a:t>
            </a:r>
          </a:p>
          <a:p>
            <a:r>
              <a:rPr lang="en-US" sz="2600" dirty="0" smtClean="0"/>
              <a:t>Don’t eat meat</a:t>
            </a:r>
            <a:r>
              <a:rPr lang="en-US" sz="2400" dirty="0" smtClean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9832" y="4005064"/>
            <a:ext cx="2519472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/>
              <a:t>White and grey;</a:t>
            </a:r>
          </a:p>
          <a:p>
            <a:r>
              <a:rPr lang="en-US" sz="2600" dirty="0" smtClean="0"/>
              <a:t>Live in the forest;</a:t>
            </a:r>
          </a:p>
          <a:p>
            <a:r>
              <a:rPr lang="en-US" sz="2600" dirty="0" smtClean="0"/>
              <a:t>Run very quickly;</a:t>
            </a:r>
          </a:p>
          <a:p>
            <a:r>
              <a:rPr lang="en-US" sz="2600" dirty="0" smtClean="0"/>
              <a:t>Don’t eat meat. </a:t>
            </a:r>
          </a:p>
          <a:p>
            <a:r>
              <a:rPr lang="en-US" sz="2000" dirty="0" smtClean="0"/>
              <a:t> 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724129" y="3861048"/>
            <a:ext cx="32403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Green and long;</a:t>
            </a:r>
          </a:p>
          <a:p>
            <a:r>
              <a:rPr lang="en-US" sz="2600" dirty="0" smtClean="0"/>
              <a:t>Live in the rivers;</a:t>
            </a:r>
          </a:p>
          <a:p>
            <a:r>
              <a:rPr lang="en-US" sz="2600" dirty="0" smtClean="0"/>
              <a:t>Can swim very well;</a:t>
            </a:r>
          </a:p>
          <a:p>
            <a:r>
              <a:rPr lang="en-US" sz="2600" dirty="0" smtClean="0"/>
              <a:t>Have a long and strong tail;</a:t>
            </a:r>
          </a:p>
          <a:p>
            <a:r>
              <a:rPr lang="en-US" sz="2600" dirty="0" smtClean="0"/>
              <a:t>Eat only meat.</a:t>
            </a:r>
            <a:endParaRPr lang="ru-RU" sz="26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3212976"/>
            <a:ext cx="24744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 kangaroo</a:t>
            </a:r>
            <a:endParaRPr lang="ru-RU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3275856" y="3212976"/>
            <a:ext cx="17867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 rabbit</a:t>
            </a:r>
            <a:endParaRPr lang="ru-RU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5868144" y="3212976"/>
            <a:ext cx="2699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a crocodile</a:t>
            </a:r>
            <a:endParaRPr lang="ru-RU" sz="4000" dirty="0"/>
          </a:p>
        </p:txBody>
      </p:sp>
      <p:sp>
        <p:nvSpPr>
          <p:cNvPr id="17" name="Управляющая кнопка: далее 16">
            <a:hlinkClick r:id="rId5" action="ppaction://hlinksldjump" highlightClick="1"/>
          </p:cNvPr>
          <p:cNvSpPr/>
          <p:nvPr/>
        </p:nvSpPr>
        <p:spPr>
          <a:xfrm>
            <a:off x="8028384" y="6237312"/>
            <a:ext cx="857256" cy="357166"/>
          </a:xfrm>
          <a:prstGeom prst="actionButtonForwardNex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Choose the right answers to these questions</a:t>
            </a:r>
            <a:r>
              <a:rPr lang="ru-RU" b="1" dirty="0" smtClean="0"/>
              <a:t>: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1" anchor="ctr"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1</a:t>
            </a:r>
            <a:r>
              <a:rPr lang="ru-RU" b="1" dirty="0" smtClean="0"/>
              <a:t>.</a:t>
            </a:r>
            <a:r>
              <a:rPr lang="en-US" b="1" dirty="0" smtClean="0"/>
              <a:t> Where do kangaroos live?</a:t>
            </a:r>
            <a:r>
              <a:rPr lang="ru-RU" b="1" dirty="0" smtClean="0"/>
              <a:t>     </a:t>
            </a:r>
            <a:r>
              <a:rPr lang="en-US" b="1" dirty="0" smtClean="0"/>
              <a:t>                           </a:t>
            </a:r>
            <a:r>
              <a:rPr lang="ru-RU" b="1" dirty="0" smtClean="0"/>
              <a:t> </a:t>
            </a:r>
            <a:r>
              <a:rPr lang="en-US" b="1" dirty="0" smtClean="0"/>
              <a:t>   </a:t>
            </a:r>
            <a:r>
              <a:rPr lang="ru-RU" b="1" dirty="0" smtClean="0"/>
              <a:t> </a:t>
            </a:r>
            <a:r>
              <a:rPr lang="en-US" b="1" dirty="0" smtClean="0"/>
              <a:t>a. No, it doesn’t.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             </a:t>
            </a:r>
          </a:p>
          <a:p>
            <a:pPr>
              <a:buNone/>
            </a:pPr>
            <a:r>
              <a:rPr lang="en-US" b="1" dirty="0" smtClean="0"/>
              <a:t>2. Does the giraffe eat meat?                                    b. Yes, it can.</a:t>
            </a: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en-US" b="1" dirty="0" smtClean="0"/>
              <a:t>3. What </a:t>
            </a:r>
            <a:r>
              <a:rPr lang="en-US" b="1" dirty="0" err="1" smtClean="0"/>
              <a:t>colour</a:t>
            </a:r>
            <a:r>
              <a:rPr lang="en-US" b="1" dirty="0" smtClean="0"/>
              <a:t> is the panda bear?                           c. No, usually not.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                       </a:t>
            </a:r>
          </a:p>
          <a:p>
            <a:pPr>
              <a:buNone/>
            </a:pPr>
            <a:r>
              <a:rPr lang="en-US" b="1" dirty="0" smtClean="0"/>
              <a:t>4. Can rabbits swim?                                                   d. No, they can’t. 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                       </a:t>
            </a:r>
          </a:p>
          <a:p>
            <a:pPr>
              <a:buNone/>
            </a:pPr>
            <a:r>
              <a:rPr lang="en-US" b="1" dirty="0" smtClean="0"/>
              <a:t>5. Do dogs have just one puppy?                              e. They live in Australia.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                       </a:t>
            </a:r>
          </a:p>
          <a:p>
            <a:pPr>
              <a:buNone/>
            </a:pPr>
            <a:r>
              <a:rPr lang="en-US" b="1" dirty="0" smtClean="0"/>
              <a:t>6. Can the giraffe run fast?                                         f. It’s white and black.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                                                     </a:t>
            </a:r>
          </a:p>
          <a:p>
            <a:pPr>
              <a:buNone/>
            </a:pPr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>
            <a:off x="3491880" y="2132856"/>
            <a:ext cx="2088232" cy="2304256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Line 22"/>
          <p:cNvSpPr>
            <a:spLocks noChangeShapeType="1"/>
          </p:cNvSpPr>
          <p:nvPr/>
        </p:nvSpPr>
        <p:spPr bwMode="auto">
          <a:xfrm flipV="1">
            <a:off x="3491880" y="2060848"/>
            <a:ext cx="1944216" cy="64807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22"/>
          <p:cNvSpPr>
            <a:spLocks noChangeShapeType="1"/>
          </p:cNvSpPr>
          <p:nvPr/>
        </p:nvSpPr>
        <p:spPr bwMode="auto">
          <a:xfrm>
            <a:off x="3995936" y="3284984"/>
            <a:ext cx="1512168" cy="172819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2987824" y="3861048"/>
            <a:ext cx="2448272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22"/>
          <p:cNvSpPr>
            <a:spLocks noChangeShapeType="1"/>
          </p:cNvSpPr>
          <p:nvPr/>
        </p:nvSpPr>
        <p:spPr bwMode="auto">
          <a:xfrm flipV="1">
            <a:off x="3923928" y="3284984"/>
            <a:ext cx="1584176" cy="1152128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V="1">
            <a:off x="3419872" y="2708920"/>
            <a:ext cx="2088232" cy="2376264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?id=109048042&amp;tov=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206909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3" name="Picture 14" descr="i?id=65603393&amp;tov=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348880"/>
            <a:ext cx="2087910" cy="173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Picture 11" descr="i?id=65077984&amp;tov=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2175183" cy="1812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5" name="TextBox 4"/>
          <p:cNvSpPr txBox="1"/>
          <p:nvPr/>
        </p:nvSpPr>
        <p:spPr>
          <a:xfrm>
            <a:off x="3275856" y="692696"/>
            <a:ext cx="31534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I am fine </a:t>
            </a:r>
            <a:endParaRPr lang="ru-RU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03848" y="2636912"/>
            <a:ext cx="40911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I am so – so </a:t>
            </a:r>
            <a:endParaRPr lang="ru-RU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03848" y="4869160"/>
            <a:ext cx="33009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I am bad  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My family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My mum is like </a:t>
            </a:r>
            <a:r>
              <a:rPr lang="en-US" sz="2800" b="1" dirty="0" smtClean="0">
                <a:solidFill>
                  <a:srgbClr val="FF0000"/>
                </a:solidFill>
              </a:rPr>
              <a:t>a bee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Because she’s as busy as she can be.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My dad is like </a:t>
            </a:r>
            <a:r>
              <a:rPr lang="en-US" sz="2800" b="1" dirty="0" smtClean="0">
                <a:solidFill>
                  <a:srgbClr val="FF0000"/>
                </a:solidFill>
              </a:rPr>
              <a:t>an ox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Because he’s strong and he can box.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My sis is like </a:t>
            </a:r>
            <a:r>
              <a:rPr lang="en-US" sz="2800" b="1" dirty="0" smtClean="0">
                <a:solidFill>
                  <a:srgbClr val="FF0000"/>
                </a:solidFill>
              </a:rPr>
              <a:t>a mouse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Because she’s quiet in the house.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But I’m like </a:t>
            </a:r>
            <a:r>
              <a:rPr lang="en-US" sz="2800" b="1" dirty="0" smtClean="0">
                <a:solidFill>
                  <a:srgbClr val="FF0000"/>
                </a:solidFill>
              </a:rPr>
              <a:t>a mule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Because I’m stubborn but really cool!!!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My family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My mum is like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…..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Because she’s as busy as she can be.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My dad is like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…..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Because he’s strong and he can box.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My sis is like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…..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Because she’s quiet in the house.</a:t>
            </a: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But I’m like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……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    Because I’m stubborn but really cool!!!</a:t>
            </a: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Презентация" r:id="rId3" imgW="4568900" imgH="3425883" progId="PowerPoint.Show.8">
                  <p:embed/>
                </p:oleObj>
              </mc:Choice>
              <mc:Fallback>
                <p:oleObj name="Презентация" r:id="rId3" imgW="4568900" imgH="3425883" progId="PowerPoint.Show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weblo.com/asset_images/large/london_zoo_entrance_4710e6bcd76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0137" y="188640"/>
            <a:ext cx="378621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3687901"/>
            <a:ext cx="87849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Berlin Sans FB" pitchFamily="34" charset="0"/>
              </a:rPr>
              <a:t>London Zoo </a:t>
            </a:r>
            <a:r>
              <a:rPr lang="ru-RU" sz="4000" dirty="0" smtClean="0">
                <a:latin typeface="+mj-lt"/>
              </a:rPr>
              <a:t> </a:t>
            </a:r>
            <a:r>
              <a:rPr lang="en-US" sz="4000" dirty="0" smtClean="0">
                <a:latin typeface="Berlin Sans FB" pitchFamily="34" charset="0"/>
              </a:rPr>
              <a:t>is one of the most famous of all London attractions. It is situated in Regent’s Park</a:t>
            </a:r>
            <a:r>
              <a:rPr lang="ru-RU" sz="4000" dirty="0" smtClean="0">
                <a:latin typeface="Berlin Sans FB" pitchFamily="34" charset="0"/>
              </a:rPr>
              <a:t> </a:t>
            </a:r>
            <a:r>
              <a:rPr lang="en-US" sz="4000" dirty="0" smtClean="0">
                <a:latin typeface="Berlin Sans FB" pitchFamily="34" charset="0"/>
              </a:rPr>
              <a:t>and was opened in 1828</a:t>
            </a:r>
            <a:r>
              <a:rPr lang="ru-RU" sz="4000" dirty="0" smtClean="0">
                <a:latin typeface="Berlin Sans FB" pitchFamily="34" charset="0"/>
              </a:rPr>
              <a:t> </a:t>
            </a:r>
            <a:r>
              <a:rPr lang="en-US" sz="4000" dirty="0" smtClean="0">
                <a:latin typeface="Berlin Sans FB" pitchFamily="34" charset="0"/>
              </a:rPr>
              <a:t>by the Zoological Society of London.</a:t>
            </a:r>
            <a:endParaRPr lang="ru-RU" sz="4000" dirty="0">
              <a:latin typeface="+mj-lt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420888"/>
            <a:ext cx="62646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Berlin Sans FB" pitchFamily="34" charset="0"/>
              </a:rPr>
              <a:t>The Zoo is open every day from 9 o’clock in the morning till 7 o’clock in the evening.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0364" y="285728"/>
            <a:ext cx="6000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Berlin Sans FB" pitchFamily="34" charset="0"/>
              </a:rPr>
              <a:t>London Zoo is the world's oldest scientific zoo. </a:t>
            </a:r>
            <a:endParaRPr lang="ru-RU" sz="3200" dirty="0"/>
          </a:p>
        </p:txBody>
      </p:sp>
      <p:pic>
        <p:nvPicPr>
          <p:cNvPr id="1026" name="Picture 2" descr="London Zoo , Photo Credit: jimbowen0306. C.C.Licen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2773542" cy="2098884"/>
          </a:xfrm>
          <a:prstGeom prst="rect">
            <a:avLst/>
          </a:prstGeom>
          <a:noFill/>
        </p:spPr>
      </p:pic>
      <p:pic>
        <p:nvPicPr>
          <p:cNvPr id="6" name="Picture 27" descr="DSC_06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929634"/>
            <a:ext cx="2942490" cy="2593406"/>
          </a:xfrm>
          <a:prstGeom prst="rect">
            <a:avLst/>
          </a:prstGeom>
          <a:noFill/>
        </p:spPr>
      </p:pic>
      <p:pic>
        <p:nvPicPr>
          <p:cNvPr id="8" name="Picture 28" descr="DSC_07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933056"/>
            <a:ext cx="2751099" cy="2611134"/>
          </a:xfrm>
          <a:prstGeom prst="rect">
            <a:avLst/>
          </a:prstGeom>
          <a:noFill/>
        </p:spPr>
      </p:pic>
      <p:pic>
        <p:nvPicPr>
          <p:cNvPr id="9" name="Picture 12" descr="346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07504" y="3933056"/>
            <a:ext cx="2597478" cy="2597478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90903" y="2924944"/>
            <a:ext cx="46434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Berlin Sans FB" pitchFamily="34" charset="0"/>
              </a:rPr>
              <a:t>London Zoo has almost 750 species of animals, from the smallest monkey to the tall giraffe.</a:t>
            </a:r>
            <a:r>
              <a:rPr lang="ru-RU" sz="3200" dirty="0" smtClean="0">
                <a:latin typeface="Berlin Sans FB" pitchFamily="34" charset="0"/>
              </a:rPr>
              <a:t> </a:t>
            </a:r>
            <a:r>
              <a:rPr lang="en-US" sz="3200" dirty="0" smtClean="0">
                <a:latin typeface="Berlin Sans FB" pitchFamily="34" charset="0"/>
              </a:rPr>
              <a:t>Over 12,000 animals live in the Zoo today, many of them  are rare and endangered. </a:t>
            </a:r>
            <a:endParaRPr lang="ru-RU" sz="3200" dirty="0"/>
          </a:p>
        </p:txBody>
      </p:sp>
      <p:pic>
        <p:nvPicPr>
          <p:cNvPr id="3" name="Picture 2" descr="Giraf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66234"/>
            <a:ext cx="2376264" cy="2376265"/>
          </a:xfrm>
          <a:prstGeom prst="rect">
            <a:avLst/>
          </a:prstGeom>
          <a:noFill/>
        </p:spPr>
      </p:pic>
      <p:pic>
        <p:nvPicPr>
          <p:cNvPr id="1026" name="Picture 2" descr="Bactrian Cam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5348" y="566233"/>
            <a:ext cx="2358708" cy="2358709"/>
          </a:xfrm>
          <a:prstGeom prst="rect">
            <a:avLst/>
          </a:prstGeom>
          <a:noFill/>
        </p:spPr>
      </p:pic>
      <p:pic>
        <p:nvPicPr>
          <p:cNvPr id="1028" name="Picture 4" descr="Sumatran Tig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546742"/>
            <a:ext cx="2378199" cy="2378200"/>
          </a:xfrm>
          <a:prstGeom prst="rect">
            <a:avLst/>
          </a:prstGeom>
          <a:noFill/>
        </p:spPr>
      </p:pic>
      <p:pic>
        <p:nvPicPr>
          <p:cNvPr id="1032" name="Picture 8" descr="Painted Do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429000"/>
            <a:ext cx="2666231" cy="2666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64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Berlin Sans FB" pitchFamily="34" charset="0"/>
              </a:rPr>
              <a:t>Visitors can find out facts about the animals, including where they live, what they eat .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 descr="http://www.meridian-express.ru/ru/images/public/uk/zoo/1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51520" y="1628800"/>
            <a:ext cx="2126040" cy="212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http://www.meridian-express.ru/ru/images/public/uk/zoo/2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251520" y="4077072"/>
            <a:ext cx="2341494" cy="234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Okapi, London Zoo">
            <a:hlinkClick r:id="rId6" tgtFrame="_blank" tooltip="&quot;View Full-Size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2132856"/>
            <a:ext cx="2743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Red River Ho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1571612"/>
            <a:ext cx="2162175" cy="2162176"/>
          </a:xfrm>
          <a:prstGeom prst="rect">
            <a:avLst/>
          </a:prstGeom>
          <a:noFill/>
        </p:spPr>
      </p:pic>
      <p:pic>
        <p:nvPicPr>
          <p:cNvPr id="1031" name="Picture 7" descr="Baby Giant Anteater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4077072"/>
            <a:ext cx="2378199" cy="2378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ile:Saimiri sciureus-1 Luc Viatou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4478" y="3068960"/>
            <a:ext cx="4313817" cy="3286718"/>
          </a:xfrm>
          <a:prstGeom prst="rect">
            <a:avLst/>
          </a:prstGeom>
          <a:noFill/>
        </p:spPr>
      </p:pic>
      <p:pic>
        <p:nvPicPr>
          <p:cNvPr id="1026" name="Picture 2" descr="http://cache.virtualtourist.com/2939989-London_Zoo-Londo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3068960"/>
            <a:ext cx="3815670" cy="32867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5368" y="548680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Berlin Sans FB" pitchFamily="34" charset="0"/>
              </a:rPr>
              <a:t>The funniest animals in London Zoo are monkeys.</a:t>
            </a:r>
            <a:endParaRPr lang="ru-RU" sz="3600" dirty="0" smtClean="0">
              <a:latin typeface="Berlin Sans FB" pitchFamily="34" charset="0"/>
            </a:endParaRPr>
          </a:p>
          <a:p>
            <a:pPr algn="just"/>
            <a:endParaRPr lang="ru-RU" sz="3600" dirty="0" smtClean="0">
              <a:latin typeface="Berlin Sans FB" pitchFamily="34" charset="0"/>
            </a:endParaRPr>
          </a:p>
          <a:p>
            <a:pPr algn="just"/>
            <a:r>
              <a:rPr lang="en-US" sz="3600" dirty="0" smtClean="0">
                <a:latin typeface="Berlin Sans FB" pitchFamily="34" charset="0"/>
              </a:rPr>
              <a:t> They jump, run and play with each other. </a:t>
            </a:r>
            <a:endParaRPr lang="ru-RU" sz="3600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554</Words>
  <Application>Microsoft Office PowerPoint</Application>
  <PresentationFormat>Экран (4:3)</PresentationFormat>
  <Paragraphs>91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Berlin Sans FB</vt:lpstr>
      <vt:lpstr>Calibri</vt:lpstr>
      <vt:lpstr>Тема Office</vt:lpstr>
      <vt:lpstr>Презентация</vt:lpstr>
      <vt:lpstr>Презентация PowerPoint</vt:lpstr>
      <vt:lpstr>My family</vt:lpstr>
      <vt:lpstr>My family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Complete  the sentences:</vt:lpstr>
      <vt:lpstr>Which animals did Jim see?</vt:lpstr>
      <vt:lpstr>                       Describe the animals:</vt:lpstr>
      <vt:lpstr>Choose the right answers to these questions: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2010-10-16T15:41:19Z</dcterms:created>
  <dcterms:modified xsi:type="dcterms:W3CDTF">2025-01-09T10:46:05Z</dcterms:modified>
</cp:coreProperties>
</file>